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5" r:id="rId3"/>
    <p:sldId id="266" r:id="rId4"/>
    <p:sldId id="267" r:id="rId5"/>
    <p:sldId id="262" r:id="rId6"/>
    <p:sldId id="268" r:id="rId7"/>
    <p:sldId id="269" r:id="rId8"/>
    <p:sldId id="270" r:id="rId9"/>
    <p:sldId id="272" r:id="rId10"/>
    <p:sldId id="274" r:id="rId11"/>
    <p:sldId id="275" r:id="rId12"/>
    <p:sldId id="276" r:id="rId13"/>
    <p:sldId id="277" r:id="rId14"/>
    <p:sldId id="289" r:id="rId15"/>
    <p:sldId id="290" r:id="rId16"/>
    <p:sldId id="278" r:id="rId17"/>
    <p:sldId id="271" r:id="rId18"/>
    <p:sldId id="284" r:id="rId19"/>
    <p:sldId id="285" r:id="rId20"/>
    <p:sldId id="296" r:id="rId21"/>
    <p:sldId id="279" r:id="rId22"/>
    <p:sldId id="282" r:id="rId23"/>
    <p:sldId id="283" r:id="rId24"/>
    <p:sldId id="280" r:id="rId25"/>
    <p:sldId id="281" r:id="rId26"/>
    <p:sldId id="300" r:id="rId27"/>
    <p:sldId id="287" r:id="rId28"/>
    <p:sldId id="297" r:id="rId29"/>
    <p:sldId id="298" r:id="rId30"/>
    <p:sldId id="291" r:id="rId31"/>
    <p:sldId id="299" r:id="rId32"/>
    <p:sldId id="288" r:id="rId33"/>
    <p:sldId id="292" r:id="rId34"/>
    <p:sldId id="286" r:id="rId35"/>
    <p:sldId id="301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87" autoAdjust="0"/>
  </p:normalViewPr>
  <p:slideViewPr>
    <p:cSldViewPr>
      <p:cViewPr>
        <p:scale>
          <a:sx n="71" d="100"/>
          <a:sy n="71" d="100"/>
        </p:scale>
        <p:origin x="-49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FA8F7-AACB-499D-BA00-8B694187DDFB}" type="datetimeFigureOut">
              <a:rPr lang="uk-UA" smtClean="0"/>
              <a:pPr/>
              <a:t>14.04.2014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205B2-8762-4C4B-9FAC-DAE0BFE9C1D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7812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205B2-8762-4C4B-9FAC-DAE0BFE9C1D1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36647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205B2-8762-4C4B-9FAC-DAE0BFE9C1D1}" type="slidenum">
              <a:rPr lang="uk-UA" smtClean="0"/>
              <a:pPr/>
              <a:t>17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4281E-48E9-4D80-8412-811DF388444D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0595A-C5AB-4284-9B51-EBAC1651658A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D283-B7B3-46F0-8018-A7617B508537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E7FB-BFBF-448F-BC89-DC6807303ABD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41C45-E326-4390-A817-7910233F2A63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6DBA-57F3-4F8E-8255-67BCCE159299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F5C6-6D57-402C-B99E-13A5519326C3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C62F-D9FC-491B-9A7F-49482D28A93E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D28BD-CBB1-41E8-8C63-EE100928BC44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6CE-FF0C-45AA-9DF6-0652A7213AFF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8988-43E1-4005-AD90-BB225856FA8E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D9A1-B52F-4E85-B7C6-D7ACAA856C91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0A87-E809-49C6-96B1-27CBC533DAD4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653-33E3-4613-B433-165F4C6CE318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4B64-41AA-49C3-86B3-D64AA5F0BE5A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D5059-EAD7-4594-82B9-522D6026A4E7}" type="datetime1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pn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6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5" Type="http://schemas.openxmlformats.org/officeDocument/2006/relationships/image" Target="../media/image129.pn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12" Type="http://schemas.openxmlformats.org/officeDocument/2006/relationships/image" Target="../media/image168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12" Type="http://schemas.openxmlformats.org/officeDocument/2006/relationships/image" Target="../media/image179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11" Type="http://schemas.openxmlformats.org/officeDocument/2006/relationships/image" Target="../media/image178.png"/><Relationship Id="rId5" Type="http://schemas.openxmlformats.org/officeDocument/2006/relationships/image" Target="../media/image172.jpeg"/><Relationship Id="rId10" Type="http://schemas.openxmlformats.org/officeDocument/2006/relationships/image" Target="../media/image177.png"/><Relationship Id="rId4" Type="http://schemas.openxmlformats.org/officeDocument/2006/relationships/image" Target="../media/image171.jpeg"/><Relationship Id="rId9" Type="http://schemas.openxmlformats.org/officeDocument/2006/relationships/image" Target="../media/image1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2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jpeg"/><Relationship Id="rId7" Type="http://schemas.openxmlformats.org/officeDocument/2006/relationships/image" Target="../media/image198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jpeg"/><Relationship Id="rId10" Type="http://schemas.openxmlformats.org/officeDocument/2006/relationships/image" Target="../media/image201.png"/><Relationship Id="rId4" Type="http://schemas.openxmlformats.org/officeDocument/2006/relationships/image" Target="../media/image195.jpeg"/><Relationship Id="rId9" Type="http://schemas.openxmlformats.org/officeDocument/2006/relationships/image" Target="../media/image2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21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12" Type="http://schemas.openxmlformats.org/officeDocument/2006/relationships/image" Target="../media/image226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11" Type="http://schemas.openxmlformats.org/officeDocument/2006/relationships/image" Target="../media/image225.png"/><Relationship Id="rId5" Type="http://schemas.openxmlformats.org/officeDocument/2006/relationships/image" Target="../media/image219.jpeg"/><Relationship Id="rId10" Type="http://schemas.openxmlformats.org/officeDocument/2006/relationships/image" Target="../media/image224.png"/><Relationship Id="rId4" Type="http://schemas.openxmlformats.org/officeDocument/2006/relationships/image" Target="../media/image218.jpeg"/><Relationship Id="rId9" Type="http://schemas.openxmlformats.org/officeDocument/2006/relationships/image" Target="../media/image22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jpeg"/><Relationship Id="rId7" Type="http://schemas.openxmlformats.org/officeDocument/2006/relationships/image" Target="../media/image232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1314105">
            <a:off x="2210360" y="1341597"/>
            <a:ext cx="5080122" cy="8827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Ліцей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Універсум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Київ</a:t>
            </a: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302922">
            <a:off x="1678090" y="386520"/>
            <a:ext cx="5987484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 err="1" smtClean="0">
                <a:solidFill>
                  <a:srgbClr val="C00000"/>
                </a:solidFill>
                <a:ea typeface="+mj-ea"/>
                <a:cs typeface="+mj-cs"/>
              </a:rPr>
              <a:t>Презентац</a:t>
            </a:r>
            <a:r>
              <a:rPr lang="uk-UA" sz="4800" dirty="0" smtClean="0">
                <a:solidFill>
                  <a:srgbClr val="C00000"/>
                </a:solidFill>
                <a:ea typeface="+mj-ea"/>
                <a:cs typeface="+mj-cs"/>
              </a:rPr>
              <a:t>і</a:t>
            </a:r>
            <a:r>
              <a:rPr lang="ru-RU" sz="4800" dirty="0" smtClean="0">
                <a:solidFill>
                  <a:srgbClr val="C00000"/>
                </a:solidFill>
                <a:ea typeface="+mj-ea"/>
                <a:cs typeface="+mj-cs"/>
              </a:rPr>
              <a:t>я 8-Б </a:t>
            </a:r>
            <a:r>
              <a:rPr lang="ru-RU" sz="4800" dirty="0" err="1" smtClean="0">
                <a:solidFill>
                  <a:srgbClr val="C00000"/>
                </a:solidFill>
                <a:ea typeface="+mj-ea"/>
                <a:cs typeface="+mj-cs"/>
              </a:rPr>
              <a:t>класу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 rot="493984">
            <a:off x="7163700" y="4951597"/>
            <a:ext cx="1337545" cy="374657"/>
          </a:xfrm>
        </p:spPr>
        <p:txBody>
          <a:bodyPr/>
          <a:lstStyle/>
          <a:p>
            <a:r>
              <a:rPr lang="ru-RU" sz="1600" b="1" i="1" dirty="0" err="1" smtClean="0">
                <a:solidFill>
                  <a:srgbClr val="C00000"/>
                </a:solidFill>
              </a:rPr>
              <a:t>Київ</a:t>
            </a:r>
            <a:r>
              <a:rPr lang="ru-RU" sz="1600" b="1" i="1" dirty="0" smtClean="0">
                <a:solidFill>
                  <a:srgbClr val="C00000"/>
                </a:solidFill>
              </a:rPr>
              <a:t>  2014 р.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67044" y="6100376"/>
            <a:ext cx="1023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err="1" smtClean="0">
                <a:solidFill>
                  <a:prstClr val="black">
                    <a:tint val="75000"/>
                  </a:prstClr>
                </a:solidFill>
              </a:rPr>
              <a:t>Київ</a:t>
            </a:r>
            <a:r>
              <a:rPr lang="ru-RU" sz="1200" dirty="0" smtClean="0">
                <a:solidFill>
                  <a:prstClr val="black">
                    <a:tint val="75000"/>
                  </a:prstClr>
                </a:solidFill>
              </a:rPr>
              <a:t>  2014 р.</a:t>
            </a:r>
            <a:endParaRPr lang="ru-RU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F:\8-Б\DSC_0882.JPG"/>
          <p:cNvPicPr>
            <a:picLocks noChangeAspect="1" noChangeArrowheads="1"/>
          </p:cNvPicPr>
          <p:nvPr/>
        </p:nvPicPr>
        <p:blipFill>
          <a:blip r:embed="rId2" cstate="print"/>
          <a:srcRect t="3320" b="18669"/>
          <a:stretch>
            <a:fillRect/>
          </a:stretch>
        </p:blipFill>
        <p:spPr bwMode="auto">
          <a:xfrm rot="21334339">
            <a:off x="1623473" y="2178651"/>
            <a:ext cx="6606063" cy="3449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71504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Біологія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4031">
            <a:off x="7609826" y="4976920"/>
            <a:ext cx="1120288" cy="89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143140" cy="106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F:\четвер\DSC_0271.JPG"/>
          <p:cNvPicPr>
            <a:picLocks noChangeAspect="1" noChangeArrowheads="1"/>
          </p:cNvPicPr>
          <p:nvPr/>
        </p:nvPicPr>
        <p:blipFill>
          <a:blip r:embed="rId4" cstate="print"/>
          <a:srcRect l="4642" r="7162"/>
          <a:stretch>
            <a:fillRect/>
          </a:stretch>
        </p:blipFill>
        <p:spPr bwMode="auto">
          <a:xfrm>
            <a:off x="4571999" y="4929198"/>
            <a:ext cx="2352975" cy="1785950"/>
          </a:xfrm>
          <a:prstGeom prst="rect">
            <a:avLst/>
          </a:prstGeom>
          <a:noFill/>
        </p:spPr>
      </p:pic>
      <p:pic>
        <p:nvPicPr>
          <p:cNvPr id="7171" name="Picture 3" descr="F:\четвер\DSC_0301.JPG"/>
          <p:cNvPicPr>
            <a:picLocks noChangeAspect="1" noChangeArrowheads="1"/>
          </p:cNvPicPr>
          <p:nvPr/>
        </p:nvPicPr>
        <p:blipFill>
          <a:blip r:embed="rId5" cstate="print"/>
          <a:srcRect l="6250" t="20540" r="7499" b="6635"/>
          <a:stretch>
            <a:fillRect/>
          </a:stretch>
        </p:blipFill>
        <p:spPr bwMode="auto">
          <a:xfrm>
            <a:off x="142844" y="4286256"/>
            <a:ext cx="4357718" cy="2463058"/>
          </a:xfrm>
          <a:prstGeom prst="rect">
            <a:avLst/>
          </a:prstGeom>
          <a:noFill/>
        </p:spPr>
      </p:pic>
      <p:pic>
        <p:nvPicPr>
          <p:cNvPr id="7172" name="Picture 4" descr="F:\четвер\DSC_0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85728"/>
            <a:ext cx="2607046" cy="1745212"/>
          </a:xfrm>
          <a:prstGeom prst="rect">
            <a:avLst/>
          </a:prstGeom>
          <a:noFill/>
        </p:spPr>
      </p:pic>
      <p:pic>
        <p:nvPicPr>
          <p:cNvPr id="7173" name="Picture 5" descr="F:\четвер\DSC_0319.JPG"/>
          <p:cNvPicPr>
            <a:picLocks noChangeAspect="1" noChangeArrowheads="1"/>
          </p:cNvPicPr>
          <p:nvPr/>
        </p:nvPicPr>
        <p:blipFill>
          <a:blip r:embed="rId7" cstate="print"/>
          <a:srcRect l="9206" t="21341" b="9895"/>
          <a:stretch>
            <a:fillRect/>
          </a:stretch>
        </p:blipFill>
        <p:spPr bwMode="auto">
          <a:xfrm>
            <a:off x="4572000" y="2786058"/>
            <a:ext cx="4227126" cy="2143140"/>
          </a:xfrm>
          <a:prstGeom prst="rect">
            <a:avLst/>
          </a:prstGeom>
          <a:noFill/>
        </p:spPr>
      </p:pic>
      <p:pic>
        <p:nvPicPr>
          <p:cNvPr id="7174" name="Picture 6" descr="F:\четвер\DSC_03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215823"/>
            <a:ext cx="2571736" cy="17215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456" y="1407983"/>
            <a:ext cx="3586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У природі – світ істини: він чудово приваблює нас, як приємна протилежність плюс та мінус, в якому ми  обертаємося, самі його створюючи.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0848" y="1844824"/>
            <a:ext cx="2381250" cy="133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955" y="2905650"/>
            <a:ext cx="4507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З дитинства цікавлюсь довкіллям. Виникло бажання дізнатись більше про процеси, що відбуваються в біосфері. Так захопився, що прийшов до висновку, що життя – дивовижне, його потрібно пізнавати щохвилини. (Таран Д.)</a:t>
            </a:r>
            <a:endParaRPr lang="ru-RU" sz="1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734" y="333727"/>
            <a:ext cx="4143404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Фізика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8194" name="Picture 2" descr="F:\четвер\DSC_0330.JPG"/>
          <p:cNvPicPr>
            <a:picLocks noChangeAspect="1" noChangeArrowheads="1"/>
          </p:cNvPicPr>
          <p:nvPr/>
        </p:nvPicPr>
        <p:blipFill>
          <a:blip r:embed="rId2" cstate="print"/>
          <a:srcRect t="9035" r="10638"/>
          <a:stretch>
            <a:fillRect/>
          </a:stretch>
        </p:blipFill>
        <p:spPr bwMode="auto">
          <a:xfrm>
            <a:off x="285720" y="285728"/>
            <a:ext cx="3239014" cy="2207168"/>
          </a:xfrm>
          <a:prstGeom prst="rect">
            <a:avLst/>
          </a:prstGeom>
          <a:noFill/>
        </p:spPr>
      </p:pic>
      <p:pic>
        <p:nvPicPr>
          <p:cNvPr id="8195" name="Picture 3" descr="F:\четвер\DSC_0374.JPG"/>
          <p:cNvPicPr>
            <a:picLocks noChangeAspect="1" noChangeArrowheads="1"/>
          </p:cNvPicPr>
          <p:nvPr/>
        </p:nvPicPr>
        <p:blipFill>
          <a:blip r:embed="rId3" cstate="print"/>
          <a:srcRect t="16816"/>
          <a:stretch>
            <a:fillRect/>
          </a:stretch>
        </p:blipFill>
        <p:spPr bwMode="auto">
          <a:xfrm>
            <a:off x="142843" y="4391238"/>
            <a:ext cx="3896527" cy="2169796"/>
          </a:xfrm>
          <a:prstGeom prst="rect">
            <a:avLst/>
          </a:prstGeom>
          <a:noFill/>
        </p:spPr>
      </p:pic>
      <p:pic>
        <p:nvPicPr>
          <p:cNvPr id="8196" name="Picture 4" descr="F:\четвер\DSC_0369.JPG"/>
          <p:cNvPicPr>
            <a:picLocks noChangeAspect="1" noChangeArrowheads="1"/>
          </p:cNvPicPr>
          <p:nvPr/>
        </p:nvPicPr>
        <p:blipFill>
          <a:blip r:embed="rId4" cstate="print"/>
          <a:srcRect t="41880"/>
          <a:stretch>
            <a:fillRect/>
          </a:stretch>
        </p:blipFill>
        <p:spPr bwMode="auto">
          <a:xfrm>
            <a:off x="3786181" y="4570344"/>
            <a:ext cx="5127147" cy="1994822"/>
          </a:xfrm>
          <a:prstGeom prst="rect">
            <a:avLst/>
          </a:prstGeom>
          <a:noFill/>
        </p:spPr>
      </p:pic>
      <p:pic>
        <p:nvPicPr>
          <p:cNvPr id="8197" name="Picture 5" descr="F:\четвер\DSC_0346.JPG"/>
          <p:cNvPicPr>
            <a:picLocks noChangeAspect="1" noChangeArrowheads="1"/>
          </p:cNvPicPr>
          <p:nvPr/>
        </p:nvPicPr>
        <p:blipFill>
          <a:blip r:embed="rId5" cstate="print"/>
          <a:srcRect t="26889" r="4000"/>
          <a:stretch>
            <a:fillRect/>
          </a:stretch>
        </p:blipFill>
        <p:spPr bwMode="auto">
          <a:xfrm>
            <a:off x="5478040" y="2822179"/>
            <a:ext cx="3429024" cy="17481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21931" y="1527175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У всьому винен Ейнштейн. У 1905році він заявив, що абсолютного спокою немає, і з тих пір його дійсно немає, а охолодження відносин між </a:t>
            </a:r>
            <a:r>
              <a:rPr lang="uk-UA" dirty="0" err="1" smtClean="0"/>
              <a:t>людьми-</a:t>
            </a:r>
            <a:r>
              <a:rPr lang="uk-UA" dirty="0" smtClean="0"/>
              <a:t> як наслідок тертя між ними.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636912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Всім відомо, що на тіло занурене у воду діє </a:t>
            </a:r>
            <a:r>
              <a:rPr lang="uk-UA" dirty="0" err="1" smtClean="0"/>
              <a:t>виштовхувальна</a:t>
            </a:r>
            <a:r>
              <a:rPr lang="uk-UA" dirty="0" smtClean="0"/>
              <a:t> сила, рівна вазі рідини в об'ємі тіла. Але ненавмисно налита в цю ж рідину сірчана кислота до невпізнання змінює це рівняння.  (</a:t>
            </a:r>
            <a:r>
              <a:rPr lang="uk-UA" dirty="0" err="1" smtClean="0"/>
              <a:t>Гойсан</a:t>
            </a:r>
            <a:r>
              <a:rPr lang="uk-UA" dirty="0" smtClean="0"/>
              <a:t> </a:t>
            </a:r>
            <a:r>
              <a:rPr lang="uk-UA" dirty="0"/>
              <a:t>А</a:t>
            </a:r>
            <a:r>
              <a:rPr lang="uk-UA" dirty="0" smtClean="0"/>
              <a:t>ртем)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1820369" cy="113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7" y="274536"/>
            <a:ext cx="1296143" cy="127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47175"/>
            <a:ext cx="829896" cy="75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1391" y="665987"/>
            <a:ext cx="1111088" cy="934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9694"/>
            <a:ext cx="923010" cy="919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720" y="285728"/>
            <a:ext cx="4143404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Інформатика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9218" name="Picture 2" descr="F:\п ятниця\DSC_0015.JPG"/>
          <p:cNvPicPr>
            <a:picLocks noChangeAspect="1" noChangeArrowheads="1"/>
          </p:cNvPicPr>
          <p:nvPr/>
        </p:nvPicPr>
        <p:blipFill>
          <a:blip r:embed="rId2" cstate="print"/>
          <a:srcRect l="13333" t="23238" r="6666"/>
          <a:stretch>
            <a:fillRect/>
          </a:stretch>
        </p:blipFill>
        <p:spPr bwMode="auto">
          <a:xfrm>
            <a:off x="214282" y="285728"/>
            <a:ext cx="2571768" cy="1651909"/>
          </a:xfrm>
          <a:prstGeom prst="rect">
            <a:avLst/>
          </a:prstGeom>
          <a:noFill/>
        </p:spPr>
      </p:pic>
      <p:pic>
        <p:nvPicPr>
          <p:cNvPr id="9220" name="Picture 4" descr="F:\п ятниця\DSC_0039.JPG"/>
          <p:cNvPicPr>
            <a:picLocks noChangeAspect="1" noChangeArrowheads="1"/>
          </p:cNvPicPr>
          <p:nvPr/>
        </p:nvPicPr>
        <p:blipFill>
          <a:blip r:embed="rId3" cstate="print"/>
          <a:srcRect l="6250" t="23341" r="14063"/>
          <a:stretch>
            <a:fillRect/>
          </a:stretch>
        </p:blipFill>
        <p:spPr bwMode="auto">
          <a:xfrm>
            <a:off x="6300192" y="1412776"/>
            <a:ext cx="2592288" cy="1669382"/>
          </a:xfrm>
          <a:prstGeom prst="rect">
            <a:avLst/>
          </a:prstGeom>
          <a:noFill/>
        </p:spPr>
      </p:pic>
      <p:pic>
        <p:nvPicPr>
          <p:cNvPr id="9221" name="Picture 5" descr="F:\п ятниця\DSC_0010.JPG"/>
          <p:cNvPicPr>
            <a:picLocks noChangeAspect="1" noChangeArrowheads="1"/>
          </p:cNvPicPr>
          <p:nvPr/>
        </p:nvPicPr>
        <p:blipFill>
          <a:blip r:embed="rId4" cstate="print"/>
          <a:srcRect l="10417"/>
          <a:stretch>
            <a:fillRect/>
          </a:stretch>
        </p:blipFill>
        <p:spPr bwMode="auto">
          <a:xfrm>
            <a:off x="4357686" y="4214818"/>
            <a:ext cx="3071834" cy="2295463"/>
          </a:xfrm>
          <a:prstGeom prst="rect">
            <a:avLst/>
          </a:prstGeom>
          <a:noFill/>
        </p:spPr>
      </p:pic>
      <p:pic>
        <p:nvPicPr>
          <p:cNvPr id="9222" name="Picture 6" descr="F:\п ятниця\DSC_0009.JPG"/>
          <p:cNvPicPr>
            <a:picLocks noChangeAspect="1" noChangeArrowheads="1"/>
          </p:cNvPicPr>
          <p:nvPr/>
        </p:nvPicPr>
        <p:blipFill>
          <a:blip r:embed="rId5" cstate="print"/>
          <a:srcRect t="30672" r="11027"/>
          <a:stretch>
            <a:fillRect/>
          </a:stretch>
        </p:blipFill>
        <p:spPr bwMode="auto">
          <a:xfrm>
            <a:off x="0" y="4214818"/>
            <a:ext cx="4399553" cy="229487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3650">
            <a:off x="7512444" y="4954168"/>
            <a:ext cx="1411611" cy="960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7408" y="1407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@</a:t>
            </a:r>
            <a:r>
              <a:rPr lang="uk-UA" sz="2400" dirty="0" smtClean="0">
                <a:solidFill>
                  <a:srgbClr val="000099"/>
                </a:solidFill>
              </a:rPr>
              <a:t> - друг людини.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160" y="1893847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Комп'ютер – це майже людина. Єдина серйозна відмінність – йому не властиво звалювати свої помилки на інший комп'ютер. </a:t>
            </a:r>
            <a:endParaRPr lang="ru-RU" dirty="0"/>
          </a:p>
        </p:txBody>
      </p:sp>
      <p:pic>
        <p:nvPicPr>
          <p:cNvPr id="4098" name="Picture 2" descr="C:\Documents and Settings\Администратор\Рабочий стол\imgpreview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260648"/>
            <a:ext cx="2069976" cy="115212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4508"/>
            <a:ext cx="1905000" cy="141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657"/>
          <a:stretch/>
        </p:blipFill>
        <p:spPr bwMode="auto">
          <a:xfrm>
            <a:off x="5232924" y="3082158"/>
            <a:ext cx="3694495" cy="154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970" y="1937637"/>
            <a:ext cx="2883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Мій</a:t>
            </a:r>
            <a:r>
              <a:rPr lang="ru-RU" sz="1600" dirty="0" smtClean="0"/>
              <a:t> </a:t>
            </a:r>
            <a:r>
              <a:rPr lang="ru-RU" sz="1600" dirty="0" err="1" smtClean="0"/>
              <a:t>улюблений</a:t>
            </a:r>
            <a:r>
              <a:rPr lang="ru-RU" sz="1600" dirty="0" smtClean="0"/>
              <a:t> урок. </a:t>
            </a:r>
            <a:r>
              <a:rPr lang="ru-RU" sz="1600" dirty="0" err="1" smtClean="0"/>
              <a:t>Якби</a:t>
            </a:r>
            <a:r>
              <a:rPr lang="ru-RU" sz="1600" dirty="0" smtClean="0"/>
              <a:t> не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</a:t>
            </a:r>
            <a:r>
              <a:rPr lang="ru-RU" sz="1600" dirty="0" err="1" smtClean="0"/>
              <a:t>інформатики</a:t>
            </a:r>
            <a:r>
              <a:rPr lang="ru-RU" sz="1600" dirty="0" smtClean="0"/>
              <a:t>, мало </a:t>
            </a:r>
            <a:r>
              <a:rPr lang="ru-RU" sz="1600" dirty="0" err="1" smtClean="0"/>
              <a:t>хто</a:t>
            </a:r>
            <a:r>
              <a:rPr lang="ru-RU" sz="1600" dirty="0" smtClean="0"/>
              <a:t> з нас </a:t>
            </a:r>
            <a:r>
              <a:rPr lang="ru-RU" sz="1600" dirty="0" err="1" smtClean="0"/>
              <a:t>міг</a:t>
            </a:r>
            <a:r>
              <a:rPr lang="ru-RU" sz="1600" dirty="0" smtClean="0"/>
              <a:t> </a:t>
            </a:r>
            <a:r>
              <a:rPr lang="ru-RU" sz="1600" dirty="0" err="1" smtClean="0"/>
              <a:t>би</a:t>
            </a:r>
            <a:r>
              <a:rPr lang="ru-RU" sz="1600" dirty="0" smtClean="0"/>
              <a:t> </a:t>
            </a:r>
            <a:r>
              <a:rPr lang="ru-RU" sz="1600" dirty="0" err="1" smtClean="0"/>
              <a:t>робити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речі</a:t>
            </a:r>
            <a:r>
              <a:rPr lang="ru-RU" sz="1600" dirty="0" smtClean="0"/>
              <a:t>, без </a:t>
            </a:r>
            <a:r>
              <a:rPr lang="ru-RU" sz="1600" dirty="0" err="1" smtClean="0"/>
              <a:t>яких</a:t>
            </a:r>
            <a:r>
              <a:rPr lang="ru-RU" sz="1600" dirty="0" smtClean="0"/>
              <a:t> </a:t>
            </a:r>
            <a:r>
              <a:rPr lang="ru-RU" sz="1600" dirty="0" err="1" smtClean="0"/>
              <a:t>сучасне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життя</a:t>
            </a:r>
            <a:r>
              <a:rPr lang="ru-RU" sz="1600" dirty="0" smtClean="0"/>
              <a:t> </a:t>
            </a:r>
            <a:r>
              <a:rPr lang="ru-RU" sz="1600" dirty="0" err="1" smtClean="0"/>
              <a:t>неможливе</a:t>
            </a:r>
            <a:r>
              <a:rPr lang="ru-RU" sz="1600" dirty="0" smtClean="0"/>
              <a:t>. Комп</a:t>
            </a:r>
            <a:r>
              <a:rPr lang="en-US" sz="1600" dirty="0" smtClean="0"/>
              <a:t>’</a:t>
            </a:r>
            <a:r>
              <a:rPr lang="ru-RU" sz="1600" dirty="0" err="1" smtClean="0"/>
              <a:t>ютери</a:t>
            </a:r>
            <a:r>
              <a:rPr lang="ru-RU" sz="1600" dirty="0" smtClean="0"/>
              <a:t>,</a:t>
            </a:r>
            <a:r>
              <a:rPr lang="en-US" sz="1600" dirty="0" smtClean="0"/>
              <a:t> </a:t>
            </a:r>
            <a:r>
              <a:rPr lang="uk-UA" sz="1600" dirty="0" smtClean="0"/>
              <a:t>мобільні телефони, цифрові фотоапарати ввійшли в наше життя  назавжди та укорінились в ньому.</a:t>
            </a:r>
            <a:r>
              <a:rPr lang="ru-RU" sz="1600" dirty="0" smtClean="0"/>
              <a:t> Основою </a:t>
            </a:r>
            <a:r>
              <a:rPr lang="ru-RU" sz="1600" dirty="0" err="1" smtClean="0"/>
              <a:t>цього</a:t>
            </a:r>
            <a:r>
              <a:rPr lang="ru-RU" sz="1600" dirty="0" smtClean="0"/>
              <a:t> </a:t>
            </a:r>
            <a:r>
              <a:rPr lang="ru-RU" sz="1600" dirty="0"/>
              <a:t>є</a:t>
            </a:r>
            <a:r>
              <a:rPr lang="ru-RU" sz="1600" dirty="0" smtClean="0"/>
              <a:t> </a:t>
            </a:r>
            <a:r>
              <a:rPr lang="ru-RU" sz="1600" dirty="0" err="1" smtClean="0"/>
              <a:t>інформатика</a:t>
            </a:r>
            <a:r>
              <a:rPr lang="ru-RU" sz="1600" dirty="0" smtClean="0"/>
              <a:t>. (Ковальчук Я.) </a:t>
            </a:r>
            <a:endParaRPr lang="ru-RU" sz="1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92157"/>
            <a:ext cx="439795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Хімія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31"/>
          <a:stretch/>
        </p:blipFill>
        <p:spPr bwMode="auto">
          <a:xfrm>
            <a:off x="175420" y="2539146"/>
            <a:ext cx="279683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764" y="2636912"/>
            <a:ext cx="2550185" cy="2040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861" y="280080"/>
            <a:ext cx="1759860" cy="1815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53"/>
          <a:stretch/>
        </p:blipFill>
        <p:spPr bwMode="auto">
          <a:xfrm rot="150954">
            <a:off x="7645922" y="4915155"/>
            <a:ext cx="985838" cy="1070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5"/>
          <a:stretch/>
        </p:blipFill>
        <p:spPr bwMode="auto">
          <a:xfrm>
            <a:off x="6156176" y="292157"/>
            <a:ext cx="2819773" cy="219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20" t="22803" b="11233"/>
          <a:stretch/>
        </p:blipFill>
        <p:spPr bwMode="auto">
          <a:xfrm>
            <a:off x="175420" y="4416235"/>
            <a:ext cx="3752601" cy="219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3" r="15124" b="20752"/>
          <a:stretch/>
        </p:blipFill>
        <p:spPr bwMode="auto">
          <a:xfrm>
            <a:off x="3892995" y="4416235"/>
            <a:ext cx="3671952" cy="219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5816" y="2484796"/>
            <a:ext cx="39604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 </a:t>
            </a:r>
            <a:r>
              <a:rPr lang="ru-RU" sz="1400" dirty="0" smtClean="0"/>
              <a:t>  </a:t>
            </a:r>
            <a:r>
              <a:rPr lang="ru-RU" sz="1400" dirty="0" err="1" smtClean="0"/>
              <a:t>Хімія</a:t>
            </a:r>
            <a:r>
              <a:rPr lang="ru-RU" sz="1400" dirty="0" smtClean="0"/>
              <a:t> є </a:t>
            </a:r>
            <a:r>
              <a:rPr lang="ru-RU" sz="1400" dirty="0" err="1" smtClean="0"/>
              <a:t>повсюди</a:t>
            </a:r>
            <a:r>
              <a:rPr lang="ru-RU" sz="1400" dirty="0" smtClean="0"/>
              <a:t>. </a:t>
            </a:r>
            <a:r>
              <a:rPr lang="ru-RU" sz="1400" dirty="0" err="1" smtClean="0"/>
              <a:t>Навіть</a:t>
            </a:r>
            <a:r>
              <a:rPr lang="ru-RU" sz="1400" dirty="0" smtClean="0"/>
              <a:t> люди </a:t>
            </a:r>
            <a:r>
              <a:rPr lang="ru-RU" sz="1400" dirty="0" err="1" smtClean="0"/>
              <a:t>складаються</a:t>
            </a:r>
            <a:r>
              <a:rPr lang="ru-RU" sz="1400" dirty="0"/>
              <a:t> з </a:t>
            </a:r>
            <a:r>
              <a:rPr lang="ru-RU" sz="1400" dirty="0" smtClean="0"/>
              <a:t>молекул і </a:t>
            </a:r>
            <a:r>
              <a:rPr lang="ru-RU" sz="1400" dirty="0" err="1" smtClean="0"/>
              <a:t>сполук</a:t>
            </a:r>
            <a:r>
              <a:rPr lang="ru-RU" sz="1400" dirty="0" smtClean="0"/>
              <a:t> . </a:t>
            </a:r>
            <a:r>
              <a:rPr lang="ru-RU" sz="1400" dirty="0" err="1" smtClean="0"/>
              <a:t>Хімія</a:t>
            </a:r>
            <a:r>
              <a:rPr lang="ru-RU" sz="1400" dirty="0" smtClean="0"/>
              <a:t> </a:t>
            </a:r>
            <a:r>
              <a:rPr lang="ru-RU" sz="1400" dirty="0" err="1" smtClean="0"/>
              <a:t>допомагає</a:t>
            </a:r>
            <a:r>
              <a:rPr lang="ru-RU" sz="1400" dirty="0" smtClean="0"/>
              <a:t> людям бути </a:t>
            </a:r>
            <a:r>
              <a:rPr lang="ru-RU" sz="1400" dirty="0" err="1" smtClean="0"/>
              <a:t>здоровими</a:t>
            </a:r>
            <a:r>
              <a:rPr lang="ru-RU" sz="1400" dirty="0" smtClean="0"/>
              <a:t> (</a:t>
            </a:r>
            <a:r>
              <a:rPr lang="ru-RU" sz="1400" dirty="0" err="1" smtClean="0"/>
              <a:t>ліки</a:t>
            </a:r>
            <a:r>
              <a:rPr lang="ru-RU" sz="1400" dirty="0" smtClean="0"/>
              <a:t>, </a:t>
            </a:r>
            <a:r>
              <a:rPr lang="ru-RU" sz="1400" dirty="0" err="1" smtClean="0"/>
              <a:t>вітаміни</a:t>
            </a:r>
            <a:r>
              <a:rPr lang="ru-RU" sz="1400" dirty="0" smtClean="0"/>
              <a:t>, </a:t>
            </a:r>
            <a:r>
              <a:rPr lang="ru-RU" sz="1400" dirty="0" err="1" smtClean="0"/>
              <a:t>біодобавки</a:t>
            </a:r>
            <a:r>
              <a:rPr lang="ru-RU" sz="1400" dirty="0" smtClean="0"/>
              <a:t>),  </a:t>
            </a:r>
            <a:r>
              <a:rPr lang="ru-RU" sz="1400" dirty="0" err="1" smtClean="0"/>
              <a:t>гарними</a:t>
            </a:r>
            <a:r>
              <a:rPr lang="ru-RU" sz="1400" dirty="0" smtClean="0"/>
              <a:t> (косметика, </a:t>
            </a:r>
            <a:r>
              <a:rPr lang="ru-RU" sz="1400" dirty="0" err="1" smtClean="0"/>
              <a:t>порфуми</a:t>
            </a:r>
            <a:r>
              <a:rPr lang="ru-RU" sz="1400" dirty="0" smtClean="0"/>
              <a:t>, </a:t>
            </a:r>
            <a:r>
              <a:rPr lang="ru-RU" sz="1400" dirty="0" err="1" smtClean="0"/>
              <a:t>фарба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волосся</a:t>
            </a:r>
            <a:r>
              <a:rPr lang="ru-RU" sz="1400" dirty="0" smtClean="0"/>
              <a:t>, </a:t>
            </a:r>
            <a:r>
              <a:rPr lang="ru-RU" sz="1400" dirty="0" err="1" smtClean="0"/>
              <a:t>одяг</a:t>
            </a:r>
            <a:r>
              <a:rPr lang="ru-RU" sz="1400" dirty="0" smtClean="0"/>
              <a:t>, </a:t>
            </a:r>
            <a:r>
              <a:rPr lang="ru-RU" sz="1400" dirty="0" err="1" smtClean="0"/>
              <a:t>біжутерія</a:t>
            </a:r>
            <a:r>
              <a:rPr lang="ru-RU" sz="1400" dirty="0" smtClean="0"/>
              <a:t>…), </a:t>
            </a:r>
            <a:r>
              <a:rPr lang="ru-RU" sz="1400" dirty="0" err="1" smtClean="0"/>
              <a:t>сильними</a:t>
            </a:r>
            <a:r>
              <a:rPr lang="ru-RU" sz="1400" dirty="0" smtClean="0"/>
              <a:t> (</a:t>
            </a:r>
            <a:r>
              <a:rPr lang="ru-RU" sz="1400" dirty="0" err="1" smtClean="0"/>
              <a:t>різні</a:t>
            </a:r>
            <a:r>
              <a:rPr lang="ru-RU" sz="1400" dirty="0" smtClean="0"/>
              <a:t> </a:t>
            </a:r>
            <a:r>
              <a:rPr lang="ru-RU" sz="1400" dirty="0" err="1" smtClean="0"/>
              <a:t>стероїди</a:t>
            </a:r>
            <a:r>
              <a:rPr lang="ru-RU" sz="1400" dirty="0" smtClean="0"/>
              <a:t> та </a:t>
            </a:r>
            <a:r>
              <a:rPr lang="ru-RU" sz="1400" dirty="0" err="1" smtClean="0"/>
              <a:t>анаболіки</a:t>
            </a:r>
            <a:r>
              <a:rPr lang="ru-RU" sz="1400" dirty="0"/>
              <a:t>), </a:t>
            </a:r>
            <a:r>
              <a:rPr lang="ru-RU" sz="1400" dirty="0" err="1" smtClean="0"/>
              <a:t>робить</a:t>
            </a:r>
            <a:r>
              <a:rPr lang="ru-RU" sz="1400" dirty="0" smtClean="0"/>
              <a:t> наш </a:t>
            </a:r>
            <a:r>
              <a:rPr lang="ru-RU" sz="1400" dirty="0" err="1" smtClean="0"/>
              <a:t>будинок</a:t>
            </a:r>
            <a:r>
              <a:rPr lang="ru-RU" sz="1400" dirty="0" smtClean="0"/>
              <a:t> </a:t>
            </a:r>
            <a:r>
              <a:rPr lang="ru-RU" sz="1400" dirty="0" err="1" smtClean="0"/>
              <a:t>затишним</a:t>
            </a:r>
            <a:r>
              <a:rPr lang="ru-RU" sz="1400" dirty="0" smtClean="0"/>
              <a:t> та чистим (пластик, </a:t>
            </a:r>
            <a:r>
              <a:rPr lang="ru-RU" sz="1400" dirty="0" err="1" smtClean="0"/>
              <a:t>ковдри</a:t>
            </a:r>
            <a:r>
              <a:rPr lang="ru-RU" sz="1400" dirty="0" smtClean="0"/>
              <a:t>).</a:t>
            </a:r>
          </a:p>
          <a:p>
            <a:r>
              <a:rPr lang="uk-UA" sz="1400" dirty="0" smtClean="0"/>
              <a:t>(Сова Влада)</a:t>
            </a:r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155679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Хімія – не проста наука, дуже цікава та загадкова.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265677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408712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Англійська мова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2160240" cy="1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3" t="13406" r="9230" b="11800"/>
          <a:stretch/>
        </p:blipFill>
        <p:spPr bwMode="auto">
          <a:xfrm>
            <a:off x="251520" y="2060848"/>
            <a:ext cx="3845945" cy="234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7449" y="4438035"/>
            <a:ext cx="3160239" cy="21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588871" cy="228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128">
            <a:off x="7371870" y="5144296"/>
            <a:ext cx="1605753" cy="724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1214"/>
            <a:ext cx="1575929" cy="215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39952" y="1484784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“Англійська</a:t>
            </a:r>
            <a:r>
              <a:rPr lang="uk-UA" dirty="0" smtClean="0"/>
              <a:t> – своєрідна і дуже важка мова. Вона складається з одних іноземних слів, які до того ж неправильно </a:t>
            </a:r>
            <a:r>
              <a:rPr lang="uk-UA" dirty="0" err="1" smtClean="0"/>
              <a:t>вимовляються.”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t="24878"/>
          <a:stretch>
            <a:fillRect/>
          </a:stretch>
        </p:blipFill>
        <p:spPr bwMode="auto">
          <a:xfrm>
            <a:off x="4427984" y="2924944"/>
            <a:ext cx="443561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075793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482453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 </a:t>
            </a:r>
            <a:br>
              <a:rPr lang="uk-UA" dirty="0" smtClean="0"/>
            </a:br>
            <a:r>
              <a:rPr lang="uk-UA" dirty="0" smtClean="0"/>
              <a:t>Німецька мова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60648"/>
            <a:ext cx="236526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2328" y="4403284"/>
            <a:ext cx="3168352" cy="21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9410" y="2500256"/>
            <a:ext cx="2841327" cy="190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96976"/>
            <a:ext cx="3024335" cy="202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28"/>
          <a:stretch/>
        </p:blipFill>
        <p:spPr bwMode="auto">
          <a:xfrm>
            <a:off x="251520" y="4403284"/>
            <a:ext cx="2882297" cy="21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r="4062"/>
          <a:stretch/>
        </p:blipFill>
        <p:spPr bwMode="auto">
          <a:xfrm>
            <a:off x="6180680" y="4403284"/>
            <a:ext cx="2723623" cy="21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9447" y="3717032"/>
            <a:ext cx="1008112" cy="962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89" y="205797"/>
            <a:ext cx="2229472" cy="1785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6934" y="2496976"/>
            <a:ext cx="2778223" cy="201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6492" y="152948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Мова</a:t>
            </a:r>
            <a:r>
              <a:rPr lang="ru-RU" dirty="0" smtClean="0"/>
              <a:t> є арсеналом </a:t>
            </a:r>
            <a:r>
              <a:rPr lang="ru-RU" dirty="0" err="1" smtClean="0"/>
              <a:t>людського</a:t>
            </a:r>
            <a:r>
              <a:rPr lang="ru-RU" dirty="0" smtClean="0"/>
              <a:t> </a:t>
            </a:r>
            <a:r>
              <a:rPr lang="ru-RU" dirty="0" err="1" smtClean="0"/>
              <a:t>розуму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одночасно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трофеї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 і </a:t>
            </a:r>
            <a:r>
              <a:rPr lang="ru-RU" dirty="0" err="1" smtClean="0"/>
              <a:t>зброю</a:t>
            </a:r>
            <a:r>
              <a:rPr lang="ru-RU" dirty="0" smtClean="0"/>
              <a:t> для </a:t>
            </a:r>
            <a:r>
              <a:rPr lang="ru-RU" dirty="0" err="1" smtClean="0"/>
              <a:t>майбутніх</a:t>
            </a:r>
            <a:r>
              <a:rPr lang="ru-RU" dirty="0" smtClean="0"/>
              <a:t> перемог.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125993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82201"/>
            <a:ext cx="4857784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Улюблений</a:t>
            </a:r>
            <a:r>
              <a:rPr lang="ru-RU" dirty="0" smtClean="0"/>
              <a:t> урок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Історія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8019">
            <a:off x="7414468" y="5011330"/>
            <a:ext cx="1390778" cy="963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500198" cy="157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9245" y="4996412"/>
            <a:ext cx="1643074" cy="1643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7399" y="1402108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Історія вчить, що </a:t>
            </a:r>
            <a:r>
              <a:rPr lang="uk-UA" dirty="0"/>
              <a:t>в</a:t>
            </a:r>
            <a:r>
              <a:rPr lang="uk-UA" dirty="0" smtClean="0"/>
              <a:t>ійни створюють більше проблем, ніж вирішують.</a:t>
            </a:r>
          </a:p>
          <a:p>
            <a:r>
              <a:rPr lang="uk-UA" dirty="0" smtClean="0"/>
              <a:t>Всесвітня історія – це всесвітній суд. Вона складається з біографій геніїв і великих мерзотників.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1872208" cy="239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388"/>
          <a:stretch/>
        </p:blipFill>
        <p:spPr bwMode="auto">
          <a:xfrm>
            <a:off x="6563823" y="2140772"/>
            <a:ext cx="2304256" cy="1386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59"/>
          <a:stretch/>
        </p:blipFill>
        <p:spPr bwMode="auto">
          <a:xfrm>
            <a:off x="3363320" y="4615030"/>
            <a:ext cx="4157377" cy="196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1" t="7276" r="11898"/>
          <a:stretch/>
        </p:blipFill>
        <p:spPr bwMode="auto">
          <a:xfrm>
            <a:off x="228756" y="2140772"/>
            <a:ext cx="2599746" cy="200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5822" y="3556793"/>
            <a:ext cx="204225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0" t="16642" r="11785"/>
          <a:stretch/>
        </p:blipFill>
        <p:spPr bwMode="auto">
          <a:xfrm>
            <a:off x="6364930" y="243767"/>
            <a:ext cx="2599558" cy="184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7824" y="287943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Я люблю історію загалом. Неважливо навіть чи це урок, чи це просто історична дума. </a:t>
            </a:r>
            <a:r>
              <a:rPr lang="uk-UA" sz="1600" dirty="0"/>
              <a:t> </a:t>
            </a:r>
            <a:r>
              <a:rPr lang="uk-UA" sz="1600" dirty="0" smtClean="0"/>
              <a:t>Я гадаю, що важливо знати історію рідного краю, </a:t>
            </a:r>
            <a:r>
              <a:rPr lang="uk-UA" sz="1600" dirty="0"/>
              <a:t>б</a:t>
            </a:r>
            <a:r>
              <a:rPr lang="uk-UA" sz="1600" dirty="0" smtClean="0"/>
              <a:t>о не знаючи її, не можна знайти майбутнє.</a:t>
            </a:r>
          </a:p>
          <a:p>
            <a:r>
              <a:rPr lang="uk-UA" sz="1600" dirty="0" smtClean="0"/>
              <a:t>(Труська Ірина)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580" y="1167416"/>
            <a:ext cx="1525202" cy="973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04272"/>
            <a:ext cx="1239592" cy="938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66537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569" y="308011"/>
            <a:ext cx="5429288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Музичне мистецтво 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835" y="4465553"/>
            <a:ext cx="3419468" cy="171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753" y="2284636"/>
            <a:ext cx="3235816" cy="218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90952" y="1412776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Музика, подібна дощу, крапля за краплею просочується в серце і оживляє його.</a:t>
            </a:r>
          </a:p>
          <a:p>
            <a:r>
              <a:rPr lang="uk-UA" dirty="0" smtClean="0"/>
              <a:t>Музика – це найсильніший вид магії.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8782">
            <a:off x="7340159" y="5020010"/>
            <a:ext cx="1518609" cy="85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7170" y="287457"/>
            <a:ext cx="1302474" cy="87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23"/>
          <a:stretch/>
        </p:blipFill>
        <p:spPr bwMode="auto">
          <a:xfrm>
            <a:off x="221935" y="262601"/>
            <a:ext cx="3083505" cy="195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51"/>
          <a:stretch/>
        </p:blipFill>
        <p:spPr bwMode="auto">
          <a:xfrm>
            <a:off x="179719" y="4058292"/>
            <a:ext cx="4367942" cy="252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5" t="7071"/>
          <a:stretch/>
        </p:blipFill>
        <p:spPr bwMode="auto">
          <a:xfrm>
            <a:off x="5943841" y="2311612"/>
            <a:ext cx="2974131" cy="215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132856"/>
            <a:ext cx="27953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1500" dirty="0" err="1" smtClean="0"/>
              <a:t>Музика</a:t>
            </a:r>
            <a:r>
              <a:rPr lang="ru-RU" sz="1500" dirty="0" smtClean="0"/>
              <a:t> </a:t>
            </a:r>
            <a:r>
              <a:rPr lang="ru-RU" sz="1500" dirty="0"/>
              <a:t>- </a:t>
            </a:r>
            <a:r>
              <a:rPr lang="ru-RU" sz="1500" dirty="0" err="1"/>
              <a:t>стародавній</a:t>
            </a:r>
            <a:r>
              <a:rPr lang="ru-RU" sz="1500" dirty="0"/>
              <a:t> вид </a:t>
            </a:r>
            <a:r>
              <a:rPr lang="ru-RU" sz="1500" dirty="0" err="1"/>
              <a:t>мистецтва</a:t>
            </a:r>
            <a:r>
              <a:rPr lang="ru-RU" sz="1500" dirty="0"/>
              <a:t>, </a:t>
            </a:r>
            <a:r>
              <a:rPr lang="ru-RU" sz="1500" dirty="0" err="1"/>
              <a:t>здатний</a:t>
            </a:r>
            <a:r>
              <a:rPr lang="ru-RU" sz="1500" dirty="0"/>
              <a:t> </a:t>
            </a:r>
            <a:r>
              <a:rPr lang="ru-RU" sz="1500" dirty="0" err="1"/>
              <a:t>об'єднувати</a:t>
            </a:r>
            <a:r>
              <a:rPr lang="ru-RU" sz="1500" dirty="0"/>
              <a:t> людей, і в </a:t>
            </a:r>
            <a:r>
              <a:rPr lang="ru-RU" sz="1500" dirty="0" err="1"/>
              <a:t>цьому</a:t>
            </a:r>
            <a:r>
              <a:rPr lang="ru-RU" sz="1500" dirty="0"/>
              <a:t> </a:t>
            </a:r>
            <a:r>
              <a:rPr lang="uk-UA" sz="1500" dirty="0" smtClean="0"/>
              <a:t>його</a:t>
            </a:r>
            <a:r>
              <a:rPr lang="ru-RU" sz="1500" dirty="0" smtClean="0"/>
              <a:t> </a:t>
            </a:r>
            <a:r>
              <a:rPr lang="ru-RU" sz="1500" dirty="0" err="1"/>
              <a:t>найбільша</a:t>
            </a:r>
            <a:r>
              <a:rPr lang="ru-RU" sz="1500" dirty="0"/>
              <a:t> сила. </a:t>
            </a:r>
            <a:r>
              <a:rPr lang="ru-RU" sz="1500" dirty="0" err="1" smtClean="0"/>
              <a:t>Музика</a:t>
            </a:r>
            <a:r>
              <a:rPr lang="ru-RU" sz="1500" dirty="0" smtClean="0"/>
              <a:t> </a:t>
            </a:r>
            <a:r>
              <a:rPr lang="ru-RU" sz="1500" dirty="0" err="1"/>
              <a:t>примушує</a:t>
            </a:r>
            <a:r>
              <a:rPr lang="ru-RU" sz="1500" dirty="0"/>
              <a:t> </a:t>
            </a:r>
            <a:r>
              <a:rPr lang="ru-RU" sz="1500" dirty="0" err="1"/>
              <a:t>радіти</a:t>
            </a:r>
            <a:r>
              <a:rPr lang="ru-RU" sz="1500" dirty="0"/>
              <a:t> й </a:t>
            </a:r>
            <a:r>
              <a:rPr lang="ru-RU" sz="1500" dirty="0" err="1"/>
              <a:t>плакати</a:t>
            </a:r>
            <a:r>
              <a:rPr lang="ru-RU" sz="1500" dirty="0"/>
              <a:t>, </a:t>
            </a:r>
            <a:r>
              <a:rPr lang="ru-RU" sz="1500" dirty="0" err="1"/>
              <a:t>може</a:t>
            </a:r>
            <a:r>
              <a:rPr lang="ru-RU" sz="1500" dirty="0"/>
              <a:t> </a:t>
            </a:r>
            <a:r>
              <a:rPr lang="ru-RU" sz="1500" dirty="0" err="1"/>
              <a:t>допомогти</a:t>
            </a:r>
            <a:r>
              <a:rPr lang="ru-RU" sz="1500" dirty="0"/>
              <a:t> </a:t>
            </a:r>
            <a:r>
              <a:rPr lang="ru-RU" sz="1500" dirty="0" err="1"/>
              <a:t>пережити</a:t>
            </a:r>
            <a:r>
              <a:rPr lang="ru-RU" sz="1500" dirty="0"/>
              <a:t> горе, </a:t>
            </a:r>
            <a:r>
              <a:rPr lang="ru-RU" sz="1500" dirty="0" err="1"/>
              <a:t>зняти</a:t>
            </a:r>
            <a:r>
              <a:rPr lang="ru-RU" sz="1500" dirty="0"/>
              <a:t> </a:t>
            </a:r>
            <a:r>
              <a:rPr lang="ru-RU" sz="1500" dirty="0" err="1"/>
              <a:t>душевний</a:t>
            </a:r>
            <a:r>
              <a:rPr lang="ru-RU" sz="1500" dirty="0"/>
              <a:t> </a:t>
            </a:r>
            <a:r>
              <a:rPr lang="ru-RU" sz="1500" dirty="0" err="1"/>
              <a:t>стрес</a:t>
            </a:r>
            <a:r>
              <a:rPr lang="ru-RU" sz="1500" dirty="0"/>
              <a:t>, </a:t>
            </a:r>
            <a:r>
              <a:rPr lang="ru-RU" sz="1500" dirty="0" err="1"/>
              <a:t>вилікувати</a:t>
            </a:r>
            <a:r>
              <a:rPr lang="ru-RU" sz="1500" dirty="0"/>
              <a:t> </a:t>
            </a:r>
            <a:r>
              <a:rPr lang="ru-RU" sz="1500" dirty="0" err="1"/>
              <a:t>сердечні</a:t>
            </a:r>
            <a:r>
              <a:rPr lang="ru-RU" sz="1500" dirty="0"/>
              <a:t> рани</a:t>
            </a:r>
            <a:r>
              <a:rPr lang="ru-RU" sz="1500" dirty="0" smtClean="0"/>
              <a:t>. </a:t>
            </a:r>
            <a:r>
              <a:rPr lang="uk-UA" sz="1500" dirty="0" smtClean="0"/>
              <a:t>(Степанова Ольга)</a:t>
            </a:r>
            <a:endParaRPr lang="ru-RU" sz="15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929" y="286551"/>
            <a:ext cx="5454594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Світова література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741" b="7194"/>
          <a:stretch>
            <a:fillRect/>
          </a:stretch>
        </p:blipFill>
        <p:spPr bwMode="auto">
          <a:xfrm>
            <a:off x="251520" y="4010698"/>
            <a:ext cx="3730234" cy="257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009" t="7104" r="21555" b="4303"/>
          <a:stretch>
            <a:fillRect/>
          </a:stretch>
        </p:blipFill>
        <p:spPr bwMode="auto">
          <a:xfrm>
            <a:off x="7138713" y="3347571"/>
            <a:ext cx="1720623" cy="325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1627" t="14418"/>
          <a:stretch>
            <a:fillRect/>
          </a:stretch>
        </p:blipFill>
        <p:spPr bwMode="auto">
          <a:xfrm>
            <a:off x="3981754" y="4010698"/>
            <a:ext cx="3131393" cy="256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3168" y="1810052"/>
            <a:ext cx="2323132" cy="171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5459">
            <a:off x="3062412" y="3796190"/>
            <a:ext cx="1413985" cy="115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14" y="260648"/>
            <a:ext cx="1740469" cy="1440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2528"/>
            <a:ext cx="2952328" cy="19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2" t="30747" r="10899"/>
          <a:stretch/>
        </p:blipFill>
        <p:spPr bwMode="auto">
          <a:xfrm>
            <a:off x="6099585" y="260649"/>
            <a:ext cx="2806715" cy="155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7362"/>
            <a:ext cx="1224136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2132856"/>
            <a:ext cx="3163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  Мені подобається світова література, тому що на цьому уроці можна дізнатися багато нового та цікавого про різні культури, зрозуміти </a:t>
            </a:r>
            <a:r>
              <a:rPr lang="uk-UA" sz="1600" dirty="0" err="1" smtClean="0"/>
              <a:t>навколищній</a:t>
            </a:r>
            <a:r>
              <a:rPr lang="uk-UA" sz="1600" dirty="0" smtClean="0"/>
              <a:t> світ і своє місце в ньому.</a:t>
            </a:r>
          </a:p>
          <a:p>
            <a:r>
              <a:rPr lang="uk-UA" sz="1600" dirty="0" smtClean="0"/>
              <a:t>(</a:t>
            </a:r>
            <a:r>
              <a:rPr lang="uk-UA" sz="1600" dirty="0" err="1" smtClean="0"/>
              <a:t>Сточовенко</a:t>
            </a:r>
            <a:r>
              <a:rPr lang="uk-UA" sz="1600" dirty="0" smtClean="0"/>
              <a:t> Надія)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195736" y="1340768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Книги – морська глибина.</a:t>
            </a:r>
          </a:p>
          <a:p>
            <a:r>
              <a:rPr lang="uk-UA" sz="1400" dirty="0" smtClean="0"/>
              <a:t>Хто в них пірне аж до дна, той, хоч і труду мав досить, </a:t>
            </a:r>
            <a:r>
              <a:rPr lang="uk-UA" sz="1400" dirty="0" err="1" smtClean="0"/>
              <a:t>дивнії</a:t>
            </a:r>
            <a:r>
              <a:rPr lang="uk-UA" sz="1400" dirty="0" smtClean="0"/>
              <a:t> перли виносить.  (І.Я.Франко)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5468354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824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Фізична культура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9" r="6198"/>
          <a:stretch/>
        </p:blipFill>
        <p:spPr bwMode="auto">
          <a:xfrm>
            <a:off x="251520" y="293832"/>
            <a:ext cx="213001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784"/>
          <a:stretch/>
        </p:blipFill>
        <p:spPr bwMode="auto">
          <a:xfrm>
            <a:off x="211615" y="4462370"/>
            <a:ext cx="2731644" cy="212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514"/>
          <a:stretch/>
        </p:blipFill>
        <p:spPr bwMode="auto">
          <a:xfrm>
            <a:off x="2920568" y="4479641"/>
            <a:ext cx="2803560" cy="212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3" t="8211" r="2627"/>
          <a:stretch/>
        </p:blipFill>
        <p:spPr bwMode="auto">
          <a:xfrm>
            <a:off x="5724128" y="4479641"/>
            <a:ext cx="3232658" cy="217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C:\Documents and Settings\Администратор\Рабочий стол\imgpreview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8545" y="4621042"/>
            <a:ext cx="931665" cy="81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328" b="28644"/>
          <a:stretch/>
        </p:blipFill>
        <p:spPr bwMode="auto">
          <a:xfrm>
            <a:off x="6623677" y="243719"/>
            <a:ext cx="2308182" cy="131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62" r="6560" b="25876"/>
          <a:stretch/>
        </p:blipFill>
        <p:spPr bwMode="auto">
          <a:xfrm>
            <a:off x="2627784" y="1608492"/>
            <a:ext cx="3160870" cy="138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3" t="15857" r="6918" b="13695"/>
          <a:stretch/>
        </p:blipFill>
        <p:spPr bwMode="auto">
          <a:xfrm>
            <a:off x="5719468" y="2873122"/>
            <a:ext cx="3207673" cy="174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2" t="17084" r="3104" b="12419"/>
          <a:stretch/>
        </p:blipFill>
        <p:spPr bwMode="auto">
          <a:xfrm>
            <a:off x="2627784" y="2911474"/>
            <a:ext cx="3160870" cy="164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t="2438" r="15486" b="17807"/>
          <a:stretch/>
        </p:blipFill>
        <p:spPr bwMode="auto">
          <a:xfrm>
            <a:off x="6914169" y="1498178"/>
            <a:ext cx="1972201" cy="141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586" y="5805264"/>
            <a:ext cx="1000630" cy="935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369" y="4349233"/>
            <a:ext cx="1219064" cy="884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9468" y="1548387"/>
            <a:ext cx="1283653" cy="150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7768" y="3925713"/>
            <a:ext cx="1202335" cy="800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615" y="1927369"/>
            <a:ext cx="24482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 Урок, який необхідний для кожного з нас. На фізкультурі у мене покращується настрій, я почуваю себе вільною. Люблю різні розвиваючі ігри, теніс, баскетбол,футбол та волейбол. «У здоровому тілі – здоровий дух». Я щиро вірю в правдивість цього твердження.</a:t>
            </a:r>
          </a:p>
          <a:p>
            <a:r>
              <a:rPr lang="uk-UA" sz="1400" dirty="0" smtClean="0"/>
              <a:t>(Стригун Катерина)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93545245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5857916" cy="594874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1вересня - день народження нашого класу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2051" name="Picture 3" descr="F:\1.09.13\DSC_0038.JPG"/>
          <p:cNvPicPr>
            <a:picLocks noChangeAspect="1" noChangeArrowheads="1"/>
          </p:cNvPicPr>
          <p:nvPr/>
        </p:nvPicPr>
        <p:blipFill>
          <a:blip r:embed="rId2" cstate="print"/>
          <a:srcRect l="14103" t="23228" r="24358" b="12895"/>
          <a:stretch>
            <a:fillRect/>
          </a:stretch>
        </p:blipFill>
        <p:spPr bwMode="auto">
          <a:xfrm>
            <a:off x="5500694" y="4149080"/>
            <a:ext cx="3420765" cy="2351754"/>
          </a:xfrm>
          <a:prstGeom prst="rect">
            <a:avLst/>
          </a:prstGeom>
          <a:noFill/>
        </p:spPr>
      </p:pic>
      <p:pic>
        <p:nvPicPr>
          <p:cNvPr id="2053" name="Picture 5" descr="F:\1.09.13\DSC_0986.JPG"/>
          <p:cNvPicPr>
            <a:picLocks noChangeAspect="1" noChangeArrowheads="1"/>
          </p:cNvPicPr>
          <p:nvPr/>
        </p:nvPicPr>
        <p:blipFill>
          <a:blip r:embed="rId3" cstate="print"/>
          <a:srcRect t="37763" r="8642"/>
          <a:stretch>
            <a:fillRect/>
          </a:stretch>
        </p:blipFill>
        <p:spPr bwMode="auto">
          <a:xfrm>
            <a:off x="214282" y="4143380"/>
            <a:ext cx="5286380" cy="2385265"/>
          </a:xfrm>
          <a:prstGeom prst="rect">
            <a:avLst/>
          </a:prstGeom>
          <a:noFill/>
        </p:spPr>
      </p:pic>
      <p:pic>
        <p:nvPicPr>
          <p:cNvPr id="2054" name="Picture 6" descr="F:\1.09.13\IMG_0754.JPG"/>
          <p:cNvPicPr>
            <a:picLocks noChangeAspect="1" noChangeArrowheads="1"/>
          </p:cNvPicPr>
          <p:nvPr/>
        </p:nvPicPr>
        <p:blipFill>
          <a:blip r:embed="rId4" cstate="print"/>
          <a:srcRect t="8696"/>
          <a:stretch>
            <a:fillRect/>
          </a:stretch>
        </p:blipFill>
        <p:spPr bwMode="auto">
          <a:xfrm>
            <a:off x="5652120" y="1916832"/>
            <a:ext cx="3286148" cy="2250298"/>
          </a:xfrm>
          <a:prstGeom prst="rect">
            <a:avLst/>
          </a:prstGeom>
          <a:noFill/>
        </p:spPr>
      </p:pic>
      <p:pic>
        <p:nvPicPr>
          <p:cNvPr id="9" name="Picture 3" descr="F:\Новая папка\Qkc4uWHFYSo (1).jpg"/>
          <p:cNvPicPr>
            <a:picLocks noChangeAspect="1" noChangeArrowheads="1"/>
          </p:cNvPicPr>
          <p:nvPr/>
        </p:nvPicPr>
        <p:blipFill>
          <a:blip r:embed="rId5" cstate="print"/>
          <a:srcRect t="29713" r="10385"/>
          <a:stretch>
            <a:fillRect/>
          </a:stretch>
        </p:blipFill>
        <p:spPr bwMode="auto">
          <a:xfrm>
            <a:off x="5724128" y="332656"/>
            <a:ext cx="3191456" cy="158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F:\Новая папка\ppNdgyKT7Dw.jpg"/>
          <p:cNvPicPr>
            <a:picLocks noChangeAspect="1" noChangeArrowheads="1"/>
          </p:cNvPicPr>
          <p:nvPr/>
        </p:nvPicPr>
        <p:blipFill>
          <a:blip r:embed="rId6" cstate="print"/>
          <a:srcRect l="4312" t="8443" r="9917" b="8521"/>
          <a:stretch>
            <a:fillRect/>
          </a:stretch>
        </p:blipFill>
        <p:spPr bwMode="auto">
          <a:xfrm>
            <a:off x="214282" y="908720"/>
            <a:ext cx="3254707" cy="2109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F:\Новая папка\ny_-_UZOeg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8978">
            <a:off x="2357533" y="2102987"/>
            <a:ext cx="3268790" cy="218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786182" y="92867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3419872" y="8367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“У школі не можна всьому навчитися – потрібно навчитися </a:t>
            </a:r>
            <a:r>
              <a:rPr lang="uk-UA" b="1" dirty="0" err="1" smtClean="0"/>
              <a:t>вчитися”</a:t>
            </a:r>
            <a:endParaRPr lang="ru-RU" b="1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00" y="221940"/>
            <a:ext cx="8229600" cy="1143000"/>
          </a:xfrm>
        </p:spPr>
        <p:txBody>
          <a:bodyPr/>
          <a:lstStyle/>
          <a:p>
            <a:r>
              <a:rPr lang="uk-UA" dirty="0" smtClean="0"/>
              <a:t>Пізнай самого себе.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727" y="2165060"/>
            <a:ext cx="354707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8333" y="1292932"/>
            <a:ext cx="2939754" cy="196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440160" cy="19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4831">
            <a:off x="7337648" y="113738"/>
            <a:ext cx="1472952" cy="1749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9901" y="1053277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починається</a:t>
            </a:r>
            <a:r>
              <a:rPr lang="ru-RU" dirty="0" smtClean="0"/>
              <a:t> з того моменту, коли для старого </a:t>
            </a:r>
            <a:r>
              <a:rPr lang="ru-RU" dirty="0" err="1" smtClean="0"/>
              <a:t>нічого</a:t>
            </a:r>
            <a:r>
              <a:rPr lang="ru-RU" dirty="0" smtClean="0"/>
              <a:t> не </a:t>
            </a:r>
            <a:r>
              <a:rPr lang="ru-RU" dirty="0" err="1" smtClean="0"/>
              <a:t>залишилося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83484" y="3143113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Кожен із нас отримав щасливий квиток на навчання в ліцеї. Тетяна Василівна нас вчить любити світ, жити в правді та вірити в себе. Всі люди на Землі хочуть бути щасливими. Наше щастя залежить від кількості любові в нашому житті. Не потрібно її шукати в  зовнішньому світі, тому що її джерело - в нашому внутрішньому світі. </a:t>
            </a:r>
            <a:endParaRPr lang="ru-RU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99753"/>
            <a:ext cx="1872208" cy="1506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727" y="4541324"/>
            <a:ext cx="3533629" cy="217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6109">
            <a:off x="7540247" y="4914505"/>
            <a:ext cx="1168452" cy="116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852865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6072230" cy="1143000"/>
          </a:xfrm>
        </p:spPr>
        <p:txBody>
          <a:bodyPr>
            <a:normAutofit fontScale="90000"/>
          </a:bodyPr>
          <a:lstStyle/>
          <a:p>
            <a:r>
              <a:rPr lang="ru-RU" sz="2800" dirty="0" err="1" smtClean="0"/>
              <a:t>Неповторні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моменти</a:t>
            </a:r>
            <a:r>
              <a:rPr lang="ru-RU" sz="2800" dirty="0" smtClean="0"/>
              <a:t> </a:t>
            </a:r>
            <a:r>
              <a:rPr lang="ru-RU" sz="2800" dirty="0" err="1" smtClean="0"/>
              <a:t>нашого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життя</a:t>
            </a:r>
            <a:r>
              <a:rPr lang="ru-RU" sz="2800" dirty="0" smtClean="0"/>
              <a:t>: </a:t>
            </a:r>
            <a:r>
              <a:rPr lang="ru-RU" sz="2800" dirty="0" err="1" smtClean="0"/>
              <a:t>український</a:t>
            </a:r>
            <a:r>
              <a:rPr lang="ru-RU" sz="2800" dirty="0" smtClean="0"/>
              <a:t> центр </a:t>
            </a:r>
            <a:r>
              <a:rPr lang="ru-RU" sz="2800" dirty="0" err="1" smtClean="0"/>
              <a:t>народної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культури</a:t>
            </a:r>
            <a:r>
              <a:rPr lang="ru-RU" sz="2800" dirty="0" smtClean="0"/>
              <a:t> </a:t>
            </a:r>
            <a:r>
              <a:rPr lang="ru-RU" sz="2800" dirty="0" err="1" smtClean="0"/>
              <a:t>Івана</a:t>
            </a:r>
            <a:r>
              <a:rPr lang="ru-RU" sz="2800" dirty="0" smtClean="0"/>
              <a:t> Гончара.</a:t>
            </a:r>
            <a:endParaRPr lang="ru-RU" sz="28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045" t="6297" r="22153"/>
          <a:stretch>
            <a:fillRect/>
          </a:stretch>
        </p:blipFill>
        <p:spPr bwMode="auto">
          <a:xfrm>
            <a:off x="5214942" y="3500438"/>
            <a:ext cx="3771243" cy="311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3717" r="11066"/>
          <a:stretch>
            <a:fillRect/>
          </a:stretch>
        </p:blipFill>
        <p:spPr bwMode="auto">
          <a:xfrm>
            <a:off x="6000760" y="214290"/>
            <a:ext cx="2857520" cy="185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10016" b="8370"/>
          <a:stretch>
            <a:fillRect/>
          </a:stretch>
        </p:blipFill>
        <p:spPr bwMode="auto">
          <a:xfrm>
            <a:off x="285720" y="3500438"/>
            <a:ext cx="2336760" cy="3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17550" b="12137"/>
          <a:stretch>
            <a:fillRect/>
          </a:stretch>
        </p:blipFill>
        <p:spPr bwMode="auto">
          <a:xfrm>
            <a:off x="2540686" y="3500438"/>
            <a:ext cx="267425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t="23828" b="8370"/>
          <a:stretch>
            <a:fillRect/>
          </a:stretch>
        </p:blipFill>
        <p:spPr bwMode="auto">
          <a:xfrm>
            <a:off x="285720" y="1357299"/>
            <a:ext cx="192720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t="17550" b="12137"/>
          <a:stretch>
            <a:fillRect/>
          </a:stretch>
        </p:blipFill>
        <p:spPr bwMode="auto">
          <a:xfrm>
            <a:off x="4162008" y="1357298"/>
            <a:ext cx="194491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 l="10447" t="15039" r="5597" b="27204"/>
          <a:stretch>
            <a:fillRect/>
          </a:stretch>
        </p:blipFill>
        <p:spPr bwMode="auto">
          <a:xfrm>
            <a:off x="2214546" y="1359887"/>
            <a:ext cx="1947462" cy="214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 t="20061" b="19671"/>
          <a:stretch>
            <a:fillRect/>
          </a:stretch>
        </p:blipFill>
        <p:spPr bwMode="auto">
          <a:xfrm>
            <a:off x="7215206" y="1857364"/>
            <a:ext cx="1785950" cy="179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 t="7534" b="22153"/>
          <a:stretch>
            <a:fillRect/>
          </a:stretch>
        </p:blipFill>
        <p:spPr bwMode="auto">
          <a:xfrm>
            <a:off x="6106922" y="2050356"/>
            <a:ext cx="1233712" cy="145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977940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43" y="261525"/>
            <a:ext cx="7592410" cy="1143000"/>
          </a:xfrm>
        </p:spPr>
        <p:txBody>
          <a:bodyPr>
            <a:normAutofit fontScale="90000"/>
          </a:bodyPr>
          <a:lstStyle/>
          <a:p>
            <a:r>
              <a:rPr lang="ru-RU" sz="3100" dirty="0" err="1" smtClean="0"/>
              <a:t>Неповторні</a:t>
            </a:r>
            <a:r>
              <a:rPr lang="ru-RU" sz="3100" dirty="0" smtClean="0"/>
              <a:t> </a:t>
            </a:r>
            <a:r>
              <a:rPr lang="ru-RU" sz="3100" dirty="0" err="1" smtClean="0"/>
              <a:t>моменти</a:t>
            </a:r>
            <a:r>
              <a:rPr lang="ru-RU" sz="3100" dirty="0" smtClean="0"/>
              <a:t> </a:t>
            </a:r>
            <a:r>
              <a:rPr lang="ru-RU" sz="3100" dirty="0" err="1" smtClean="0"/>
              <a:t>нашого</a:t>
            </a:r>
            <a:r>
              <a:rPr lang="ru-RU" sz="3100" dirty="0" smtClean="0"/>
              <a:t> </a:t>
            </a:r>
            <a:r>
              <a:rPr lang="ru-RU" sz="3100" dirty="0" err="1" smtClean="0"/>
              <a:t>класного</a:t>
            </a:r>
            <a:r>
              <a:rPr lang="ru-RU" sz="3100" dirty="0" smtClean="0"/>
              <a:t> </a:t>
            </a:r>
            <a:r>
              <a:rPr lang="ru-RU" sz="3100" dirty="0" err="1" smtClean="0"/>
              <a:t>життя</a:t>
            </a:r>
            <a:r>
              <a:rPr lang="ru-RU" sz="3100" dirty="0" smtClean="0"/>
              <a:t>: </a:t>
            </a:r>
            <a:r>
              <a:rPr lang="ru-RU" sz="3100" dirty="0" err="1" smtClean="0"/>
              <a:t>відвідування</a:t>
            </a:r>
            <a:r>
              <a:rPr lang="ru-RU" sz="3100" dirty="0" smtClean="0"/>
              <a:t> </a:t>
            </a:r>
            <a:r>
              <a:rPr lang="ru-RU" sz="3100" dirty="0" err="1" smtClean="0"/>
              <a:t>науково-природничого</a:t>
            </a:r>
            <a:r>
              <a:rPr lang="ru-RU" sz="3100" dirty="0" smtClean="0"/>
              <a:t> музею </a:t>
            </a:r>
            <a:r>
              <a:rPr lang="ru-RU" sz="3100" dirty="0" err="1" smtClean="0"/>
              <a:t>ім.Шмальгаузена</a:t>
            </a:r>
            <a:r>
              <a:rPr lang="ru-RU" sz="3100" dirty="0" smtClean="0"/>
              <a:t>.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26" b="14798"/>
          <a:stretch/>
        </p:blipFill>
        <p:spPr bwMode="auto">
          <a:xfrm>
            <a:off x="147943" y="4201278"/>
            <a:ext cx="1864256" cy="231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17"/>
          <a:stretch/>
        </p:blipFill>
        <p:spPr bwMode="auto">
          <a:xfrm>
            <a:off x="5657589" y="1459253"/>
            <a:ext cx="3306899" cy="507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1744" y="2815343"/>
            <a:ext cx="2256461" cy="377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20" b="12843"/>
          <a:stretch/>
        </p:blipFill>
        <p:spPr bwMode="auto">
          <a:xfrm>
            <a:off x="1882801" y="4146094"/>
            <a:ext cx="1728192" cy="2277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03"/>
          <a:stretch/>
        </p:blipFill>
        <p:spPr bwMode="auto">
          <a:xfrm>
            <a:off x="141623" y="1412776"/>
            <a:ext cx="1835250" cy="280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62" t="6295" r="4940" b="38904"/>
          <a:stretch/>
        </p:blipFill>
        <p:spPr bwMode="auto">
          <a:xfrm>
            <a:off x="3457105" y="1412776"/>
            <a:ext cx="1562503" cy="164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7" t="27354" r="12755" b="17621"/>
          <a:stretch/>
        </p:blipFill>
        <p:spPr bwMode="auto">
          <a:xfrm>
            <a:off x="147943" y="2903664"/>
            <a:ext cx="1111689" cy="1214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56" b="13278"/>
          <a:stretch/>
        </p:blipFill>
        <p:spPr bwMode="auto">
          <a:xfrm>
            <a:off x="7355599" y="4579346"/>
            <a:ext cx="1608890" cy="1892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9" t="12230" b="36949"/>
          <a:stretch/>
        </p:blipFill>
        <p:spPr bwMode="auto">
          <a:xfrm>
            <a:off x="3934724" y="5229200"/>
            <a:ext cx="1375748" cy="1223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1" b="12191"/>
          <a:stretch/>
        </p:blipFill>
        <p:spPr bwMode="auto">
          <a:xfrm>
            <a:off x="4703425" y="1412776"/>
            <a:ext cx="1114780" cy="164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4" y="1430371"/>
            <a:ext cx="1605062" cy="277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9" y="260649"/>
            <a:ext cx="1460928" cy="1659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750" y="260648"/>
            <a:ext cx="7128792" cy="1143000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Неповторні моменти нашого класного життя: відвідування музею М.Заньковецької</a:t>
            </a:r>
            <a:endParaRPr lang="uk-UA" sz="32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818"/>
          <a:stretch/>
        </p:blipFill>
        <p:spPr bwMode="auto">
          <a:xfrm>
            <a:off x="253345" y="3284984"/>
            <a:ext cx="253446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09201" cy="3024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31"/>
          <a:stretch/>
        </p:blipFill>
        <p:spPr bwMode="auto">
          <a:xfrm>
            <a:off x="4707763" y="3322445"/>
            <a:ext cx="2212510" cy="330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0274" y="3304477"/>
            <a:ext cx="1988046" cy="332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5982" y="3304477"/>
            <a:ext cx="1921781" cy="32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75894"/>
            <a:ext cx="1584176" cy="264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85" b="15772"/>
          <a:stretch/>
        </p:blipFill>
        <p:spPr bwMode="auto">
          <a:xfrm>
            <a:off x="2003103" y="1249451"/>
            <a:ext cx="1695453" cy="2072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0" b="20959"/>
          <a:stretch/>
        </p:blipFill>
        <p:spPr bwMode="auto">
          <a:xfrm>
            <a:off x="3635896" y="1500305"/>
            <a:ext cx="1440160" cy="18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327"/>
          <a:stretch/>
        </p:blipFill>
        <p:spPr bwMode="auto">
          <a:xfrm>
            <a:off x="6038233" y="1500097"/>
            <a:ext cx="1334779" cy="182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1" b="5640"/>
          <a:stretch/>
        </p:blipFill>
        <p:spPr bwMode="auto">
          <a:xfrm>
            <a:off x="4860336" y="1500097"/>
            <a:ext cx="1177897" cy="180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65118"/>
            <a:ext cx="2039983" cy="136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Неповторні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моменти</a:t>
            </a:r>
            <a:r>
              <a:rPr lang="ru-RU" sz="2800" dirty="0" smtClean="0"/>
              <a:t> </a:t>
            </a:r>
            <a:r>
              <a:rPr lang="ru-RU" sz="2800" dirty="0" err="1" smtClean="0"/>
              <a:t>нашого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життя</a:t>
            </a:r>
            <a:r>
              <a:rPr lang="ru-RU" sz="2800" dirty="0" smtClean="0"/>
              <a:t>: </a:t>
            </a:r>
            <a:r>
              <a:rPr lang="ru-RU" sz="2800" dirty="0" err="1" smtClean="0"/>
              <a:t>Прогулянка</a:t>
            </a:r>
            <a:r>
              <a:rPr lang="ru-RU" sz="2800" dirty="0" smtClean="0"/>
              <a:t> </a:t>
            </a:r>
            <a:r>
              <a:rPr lang="ru-RU" sz="2800" dirty="0" err="1" smtClean="0"/>
              <a:t>осіннім</a:t>
            </a:r>
            <a:r>
              <a:rPr lang="ru-RU" sz="2800" dirty="0" smtClean="0"/>
              <a:t> </a:t>
            </a:r>
            <a:r>
              <a:rPr lang="ru-RU" sz="2800" dirty="0" err="1" smtClean="0"/>
              <a:t>Києвом</a:t>
            </a:r>
            <a:r>
              <a:rPr lang="ru-RU" sz="2800" dirty="0" smtClean="0"/>
              <a:t>.</a:t>
            </a:r>
            <a:endParaRPr lang="uk-UA" sz="28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429024" cy="205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500174"/>
            <a:ext cx="2863356" cy="17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429132"/>
            <a:ext cx="3713157" cy="222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 t="8761" r="18191" b="10881"/>
          <a:stretch>
            <a:fillRect/>
          </a:stretch>
        </p:blipFill>
        <p:spPr bwMode="auto">
          <a:xfrm>
            <a:off x="7143768" y="1571612"/>
            <a:ext cx="1714512" cy="281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 t="19143" b="28214"/>
          <a:stretch>
            <a:fillRect/>
          </a:stretch>
        </p:blipFill>
        <p:spPr bwMode="auto">
          <a:xfrm>
            <a:off x="2000232" y="3214686"/>
            <a:ext cx="17859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500570"/>
            <a:ext cx="3641719" cy="217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500438"/>
            <a:ext cx="1525975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3143248"/>
            <a:ext cx="1932338" cy="12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714356"/>
            <a:ext cx="1095374" cy="104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074" y="1571612"/>
            <a:ext cx="1133475" cy="114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print"/>
          <a:srcRect l="13106" r="15799" b="21276"/>
          <a:stretch>
            <a:fillRect/>
          </a:stretch>
        </p:blipFill>
        <p:spPr bwMode="auto">
          <a:xfrm>
            <a:off x="3643306" y="3143248"/>
            <a:ext cx="1928826" cy="35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893651" cy="11430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Неповторні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моменти</a:t>
            </a:r>
            <a:r>
              <a:rPr lang="ru-RU" sz="2800" dirty="0" smtClean="0"/>
              <a:t> </a:t>
            </a:r>
            <a:r>
              <a:rPr lang="ru-RU" sz="2800" dirty="0" err="1" smtClean="0"/>
              <a:t>нашого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життя</a:t>
            </a:r>
            <a:r>
              <a:rPr lang="ru-RU" sz="2800" dirty="0" smtClean="0"/>
              <a:t>: </a:t>
            </a:r>
            <a:r>
              <a:rPr lang="ru-RU" sz="2800" dirty="0" err="1" smtClean="0"/>
              <a:t>уклін</a:t>
            </a:r>
            <a:r>
              <a:rPr lang="ru-RU" sz="2800" dirty="0" smtClean="0"/>
              <a:t> </a:t>
            </a:r>
            <a:r>
              <a:rPr lang="ru-RU" sz="2800" dirty="0" err="1" smtClean="0"/>
              <a:t>доземний</a:t>
            </a:r>
            <a:r>
              <a:rPr lang="ru-RU" sz="2800" dirty="0" smtClean="0"/>
              <a:t> нашим ветеранам…</a:t>
            </a:r>
            <a:endParaRPr lang="uk-UA" sz="28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43050"/>
            <a:ext cx="3787354" cy="226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08699"/>
            <a:ext cx="3818707" cy="2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8082" y="1643050"/>
            <a:ext cx="3787353" cy="226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6125" y="3925481"/>
            <a:ext cx="3759310" cy="224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43848" y="620688"/>
            <a:ext cx="1200152" cy="19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052736"/>
            <a:ext cx="1430601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46" y="1040542"/>
            <a:ext cx="2232248" cy="32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4582" y="188640"/>
            <a:ext cx="91580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Гордість</a:t>
            </a:r>
            <a:r>
              <a:rPr lang="ru-RU" sz="40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err="1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нашого</a:t>
            </a:r>
            <a:r>
              <a:rPr lang="ru-RU" sz="4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класу</a:t>
            </a:r>
            <a:r>
              <a:rPr lang="ru-RU" sz="40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40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827" y="896526"/>
            <a:ext cx="63657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 smtClean="0"/>
              <a:t>Ластовець</a:t>
            </a:r>
            <a:r>
              <a:rPr lang="uk-UA" sz="2000" b="1" dirty="0" smtClean="0"/>
              <a:t> Юлія </a:t>
            </a:r>
            <a:r>
              <a:rPr lang="uk-UA" dirty="0" smtClean="0"/>
              <a:t>– переможець ІІ етапу міської олімпіади з української мови та літератури ім. Т.Г.Шевченка.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206084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50323" y="1628800"/>
            <a:ext cx="268577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Яка ж прекрасна Україна!</a:t>
            </a:r>
          </a:p>
          <a:p>
            <a:r>
              <a:rPr lang="uk-UA" sz="1400" dirty="0" smtClean="0"/>
              <a:t>Лани, річки, ліси, моря…</a:t>
            </a:r>
          </a:p>
          <a:p>
            <a:r>
              <a:rPr lang="uk-UA" sz="1400" dirty="0" smtClean="0"/>
              <a:t>Як хтось спита, скажу я гордо:</a:t>
            </a:r>
          </a:p>
          <a:p>
            <a:r>
              <a:rPr lang="uk-UA" sz="1400" dirty="0" smtClean="0"/>
              <a:t>«Це </a:t>
            </a:r>
            <a:r>
              <a:rPr lang="uk-UA" sz="1400" dirty="0" err="1" smtClean="0"/>
              <a:t>Батьківщинонька</a:t>
            </a:r>
            <a:r>
              <a:rPr lang="uk-UA" sz="1400" dirty="0" smtClean="0"/>
              <a:t> моя!»</a:t>
            </a:r>
          </a:p>
          <a:p>
            <a:endParaRPr lang="uk-UA" sz="1400" dirty="0"/>
          </a:p>
          <a:p>
            <a:r>
              <a:rPr lang="uk-UA" sz="1400" dirty="0" smtClean="0"/>
              <a:t>Тут виросли і батько, й мати,</a:t>
            </a:r>
          </a:p>
          <a:p>
            <a:r>
              <a:rPr lang="uk-UA" sz="1400" dirty="0" smtClean="0"/>
              <a:t>Тут друзі, рідні та близькі.</a:t>
            </a:r>
          </a:p>
          <a:p>
            <a:r>
              <a:rPr lang="uk-UA" sz="1400" dirty="0" smtClean="0"/>
              <a:t>А мова – солов'єм співати! </a:t>
            </a:r>
            <a:endParaRPr lang="uk-UA" sz="1400" dirty="0"/>
          </a:p>
          <a:p>
            <a:r>
              <a:rPr lang="uk-UA" sz="1400" dirty="0" smtClean="0"/>
              <a:t>Її кордони не вузькі.</a:t>
            </a:r>
          </a:p>
          <a:p>
            <a:endParaRPr lang="uk-UA" sz="1400" dirty="0"/>
          </a:p>
          <a:p>
            <a:r>
              <a:rPr lang="uk-UA" sz="1400" dirty="0" smtClean="0"/>
              <a:t>Є люди різні в білім світі:</a:t>
            </a:r>
          </a:p>
          <a:p>
            <a:r>
              <a:rPr lang="uk-UA" sz="1400" dirty="0" smtClean="0"/>
              <a:t>Є милосердні, злі, як пси</a:t>
            </a:r>
          </a:p>
          <a:p>
            <a:r>
              <a:rPr lang="uk-UA" sz="1400" dirty="0" smtClean="0"/>
              <a:t>На Україні ж нашій світлій – </a:t>
            </a:r>
          </a:p>
          <a:p>
            <a:r>
              <a:rPr lang="uk-UA" sz="1400" dirty="0" smtClean="0"/>
              <a:t>Гостинні, щирі, мудрі всі.</a:t>
            </a:r>
          </a:p>
          <a:p>
            <a:endParaRPr lang="uk-UA" sz="1400" dirty="0" smtClean="0"/>
          </a:p>
          <a:p>
            <a:r>
              <a:rPr lang="uk-UA" sz="1400" dirty="0" err="1" smtClean="0"/>
              <a:t>Шануєм</a:t>
            </a:r>
            <a:r>
              <a:rPr lang="uk-UA" sz="1400" dirty="0" smtClean="0"/>
              <a:t>  розум, влучні жарти</a:t>
            </a:r>
          </a:p>
          <a:p>
            <a:r>
              <a:rPr lang="uk-UA" sz="1400" dirty="0" smtClean="0"/>
              <a:t>І </a:t>
            </a:r>
            <a:r>
              <a:rPr lang="uk-UA" sz="1400" dirty="0" err="1" smtClean="0"/>
              <a:t>поважаєм</a:t>
            </a:r>
            <a:r>
              <a:rPr lang="uk-UA" sz="1400" dirty="0" smtClean="0"/>
              <a:t>  інших труд.</a:t>
            </a:r>
          </a:p>
          <a:p>
            <a:r>
              <a:rPr lang="uk-UA" sz="1400" dirty="0" smtClean="0"/>
              <a:t>Мистецтво наше – шани варте</a:t>
            </a:r>
          </a:p>
          <a:p>
            <a:r>
              <a:rPr lang="uk-UA" sz="1400" dirty="0" smtClean="0"/>
              <a:t>І славне величчю споруд.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688124" y="1640051"/>
            <a:ext cx="27447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Можливо, хтось мене спитає</a:t>
            </a:r>
          </a:p>
          <a:p>
            <a:r>
              <a:rPr lang="uk-UA" sz="1400" dirty="0" smtClean="0"/>
              <a:t>«Навіщо все оце тобі?</a:t>
            </a:r>
          </a:p>
          <a:p>
            <a:r>
              <a:rPr lang="uk-UA" sz="1400" dirty="0" smtClean="0"/>
              <a:t>В земель «заморському» розмаї – Що хочеш вибери собі!»</a:t>
            </a:r>
          </a:p>
          <a:p>
            <a:endParaRPr lang="uk-UA" sz="1400" dirty="0"/>
          </a:p>
          <a:p>
            <a:r>
              <a:rPr lang="uk-UA" sz="1400" dirty="0" smtClean="0"/>
              <a:t>Але ж хіба хто зрозуміє?!</a:t>
            </a:r>
          </a:p>
          <a:p>
            <a:r>
              <a:rPr lang="uk-UA" sz="1400" dirty="0" smtClean="0"/>
              <a:t>Я тут навчаюсь і росту!</a:t>
            </a:r>
          </a:p>
          <a:p>
            <a:r>
              <a:rPr lang="uk-UA" sz="1400" dirty="0" smtClean="0"/>
              <a:t>Без цього – серце заніміє,</a:t>
            </a:r>
          </a:p>
          <a:p>
            <a:r>
              <a:rPr lang="uk-UA" sz="1400" dirty="0" smtClean="0"/>
              <a:t>В душі я терном заросту!</a:t>
            </a:r>
          </a:p>
          <a:p>
            <a:endParaRPr lang="uk-UA" sz="1400" dirty="0"/>
          </a:p>
          <a:p>
            <a:r>
              <a:rPr lang="uk-UA" sz="1400" dirty="0" smtClean="0"/>
              <a:t>Моя рідненька країна, </a:t>
            </a:r>
          </a:p>
          <a:p>
            <a:r>
              <a:rPr lang="uk-UA" sz="1400" dirty="0" smtClean="0"/>
              <a:t>Священна батьківська земля,</a:t>
            </a:r>
          </a:p>
          <a:p>
            <a:r>
              <a:rPr lang="uk-UA" sz="1400" dirty="0" smtClean="0"/>
              <a:t> Яку ніколи не покину!</a:t>
            </a:r>
          </a:p>
          <a:p>
            <a:r>
              <a:rPr lang="uk-UA" sz="1400" dirty="0" smtClean="0"/>
              <a:t>Вітчизна рідна це моя!</a:t>
            </a:r>
          </a:p>
          <a:p>
            <a:endParaRPr lang="uk-UA" sz="1400" dirty="0"/>
          </a:p>
          <a:p>
            <a:r>
              <a:rPr lang="uk-UA" sz="1400" dirty="0" err="1" smtClean="0"/>
              <a:t>Ластовець</a:t>
            </a:r>
            <a:r>
              <a:rPr lang="uk-UA" sz="1400" dirty="0" smtClean="0"/>
              <a:t> Юлія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674613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544" y="2939116"/>
            <a:ext cx="2154215" cy="360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90282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3728" y="188640"/>
            <a:ext cx="46968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Наші </a:t>
            </a:r>
          </a:p>
          <a:p>
            <a:pPr algn="ctr"/>
            <a:r>
              <a:rPr lang="uk-U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таланти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2363" y="260648"/>
            <a:ext cx="2552635" cy="163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4970">
            <a:off x="7638680" y="4892638"/>
            <a:ext cx="1080120" cy="1016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136" y="2349486"/>
            <a:ext cx="1699271" cy="1943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112" y="2060847"/>
            <a:ext cx="2227618" cy="1260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6730" y="1900419"/>
            <a:ext cx="4619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Маю генетичний талант. Чому впевнено так кажу? Всі мої близькі родичі та мама добре грають на піаніно. Вчився грати залюбки, з великим бажанням та насолодою від музики. В 5 років я вже грав головну мелодію з «Бременських музикантів». Сьогодні я можу виконати твори великих композиторів таких, як Шопен, Бах, Моцарт, </a:t>
            </a:r>
            <a:r>
              <a:rPr lang="uk-UA" dirty="0" err="1" smtClean="0"/>
              <a:t>Вівальді</a:t>
            </a:r>
            <a:r>
              <a:rPr lang="uk-UA" dirty="0" smtClean="0"/>
              <a:t>, Чайковський, Бетховен, Лисенко. Моїм улюбленим твором для виконання є етюд «Петрушка» українського композитора М.Лисенко. Брав участь у музичному конкурсі </a:t>
            </a:r>
            <a:r>
              <a:rPr lang="uk-UA" dirty="0" err="1" smtClean="0"/>
              <a:t>“Творчих</a:t>
            </a:r>
            <a:r>
              <a:rPr lang="uk-UA" dirty="0" smtClean="0"/>
              <a:t> </a:t>
            </a:r>
            <a:r>
              <a:rPr lang="uk-UA" dirty="0" err="1" smtClean="0"/>
              <a:t>колективів”</a:t>
            </a:r>
            <a:r>
              <a:rPr lang="uk-UA" dirty="0" smtClean="0"/>
              <a:t>.</a:t>
            </a:r>
          </a:p>
          <a:p>
            <a:r>
              <a:rPr lang="uk-UA" dirty="0" smtClean="0"/>
              <a:t>(</a:t>
            </a:r>
            <a:r>
              <a:rPr lang="uk-UA" dirty="0" err="1" smtClean="0"/>
              <a:t>Хмельничий</a:t>
            </a:r>
            <a:r>
              <a:rPr lang="uk-UA" dirty="0" smtClean="0"/>
              <a:t> Святослав)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637671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9096"/>
            <a:ext cx="1870985" cy="263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9717" y="307937"/>
            <a:ext cx="4854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Наші </a:t>
            </a:r>
          </a:p>
          <a:p>
            <a:pPr algn="ctr"/>
            <a:r>
              <a:rPr lang="uk-UA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таланти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0410" y="279096"/>
            <a:ext cx="2268499" cy="291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64"/>
          <a:stretch/>
        </p:blipFill>
        <p:spPr bwMode="auto">
          <a:xfrm>
            <a:off x="6580410" y="3194802"/>
            <a:ext cx="2304256" cy="335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63" b="7238"/>
          <a:stretch/>
        </p:blipFill>
        <p:spPr bwMode="auto">
          <a:xfrm>
            <a:off x="257050" y="2611140"/>
            <a:ext cx="1899469" cy="181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0107" y="4129651"/>
            <a:ext cx="2564066" cy="241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4333"/>
            <a:ext cx="2551422" cy="210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2505" y="4129651"/>
            <a:ext cx="2157413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6519" y="1916832"/>
            <a:ext cx="44238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</a:t>
            </a:r>
            <a:r>
              <a:rPr lang="uk-UA" dirty="0" smtClean="0"/>
              <a:t> ансамблі «Викрутаси» я танцюю з 5 класу. Ми брали участь у таких конкурсах, як «Зірки танцю», «Сонце за нас»,</a:t>
            </a:r>
            <a:r>
              <a:rPr lang="en-US" dirty="0" smtClean="0"/>
              <a:t> </a:t>
            </a:r>
            <a:r>
              <a:rPr lang="uk-UA" dirty="0" smtClean="0"/>
              <a:t>«</a:t>
            </a:r>
            <a:r>
              <a:rPr lang="en-US" dirty="0" smtClean="0"/>
              <a:t>Talent Show</a:t>
            </a:r>
            <a:r>
              <a:rPr lang="uk-UA" dirty="0" smtClean="0"/>
              <a:t>», «Зоря». У конкурсі</a:t>
            </a:r>
            <a:r>
              <a:rPr lang="uk-UA" dirty="0"/>
              <a:t> «Зірки </a:t>
            </a:r>
            <a:r>
              <a:rPr lang="uk-UA" dirty="0" smtClean="0"/>
              <a:t>танцю» наш ансамбль зайняв перше місце у номінації народні танці.</a:t>
            </a:r>
          </a:p>
          <a:p>
            <a:r>
              <a:rPr lang="uk-UA" dirty="0" smtClean="0"/>
              <a:t>(</a:t>
            </a:r>
            <a:r>
              <a:rPr lang="uk-UA" dirty="0" err="1" smtClean="0"/>
              <a:t>Свінціцька</a:t>
            </a:r>
            <a:r>
              <a:rPr lang="uk-UA" dirty="0" smtClean="0"/>
              <a:t> Вікторія)</a:t>
            </a:r>
            <a:endParaRPr lang="ru-RU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06"/>
          <a:stretch/>
        </p:blipFill>
        <p:spPr bwMode="auto">
          <a:xfrm>
            <a:off x="5411395" y="355449"/>
            <a:ext cx="1156893" cy="1561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9" r="14451"/>
          <a:stretch/>
        </p:blipFill>
        <p:spPr bwMode="auto">
          <a:xfrm>
            <a:off x="1979712" y="279096"/>
            <a:ext cx="1070302" cy="151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40968"/>
            <a:ext cx="1224136" cy="1343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4215584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Наші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таланти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 descr="E:\мал\Зве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617" y="4257600"/>
            <a:ext cx="2618638" cy="238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ал\Ола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22" t="16796" r="41048" b="15901"/>
          <a:stretch/>
        </p:blipFill>
        <p:spPr bwMode="auto">
          <a:xfrm>
            <a:off x="6412299" y="3800011"/>
            <a:ext cx="2506531" cy="28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мал\Рисуно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47" r="36059" b="8265"/>
          <a:stretch/>
        </p:blipFill>
        <p:spPr bwMode="auto">
          <a:xfrm>
            <a:off x="65950" y="3879965"/>
            <a:ext cx="2883049" cy="27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0839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Фото09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2702" y="949871"/>
            <a:ext cx="3345160" cy="20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452999"/>
            <a:ext cx="4499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Я люблю малювати пейзажі. Тому, що коли малюю природу, я стаю ближчою  з нею. Природа додає мені натхнення, і в мене народжуються нові ідеї, які потім стають малюнками. Також я люблю малювати героїв мультфільмів, адже вони настільки позитивні, що при їх зображенні мій настрій поліпшується, і я хочу творити більше й більше.</a:t>
            </a:r>
          </a:p>
          <a:p>
            <a:r>
              <a:rPr lang="uk-UA" dirty="0" smtClean="0"/>
              <a:t>(</a:t>
            </a:r>
            <a:r>
              <a:rPr lang="uk-UA" dirty="0" err="1" smtClean="0"/>
              <a:t>Бистрова</a:t>
            </a:r>
            <a:r>
              <a:rPr lang="uk-UA" dirty="0" smtClean="0"/>
              <a:t> Олександра)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182461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uk-UA" dirty="0" smtClean="0"/>
              <a:t>Це наші дівчата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4" name="Picture 2" descr="F:\вишиванки\DSC_0201.JPG"/>
          <p:cNvPicPr>
            <a:picLocks noChangeAspect="1" noChangeArrowheads="1"/>
          </p:cNvPicPr>
          <p:nvPr/>
        </p:nvPicPr>
        <p:blipFill>
          <a:blip r:embed="rId2" cstate="print"/>
          <a:srcRect l="2752" t="8223" b="4066"/>
          <a:stretch>
            <a:fillRect/>
          </a:stretch>
        </p:blipFill>
        <p:spPr bwMode="auto">
          <a:xfrm>
            <a:off x="714348" y="1142984"/>
            <a:ext cx="7572396" cy="457203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928694" cy="117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uk-UA" dirty="0" smtClean="0"/>
              <a:t>Наші спортсмени.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27" t="16576" r="12380"/>
          <a:stretch/>
        </p:blipFill>
        <p:spPr bwMode="auto">
          <a:xfrm>
            <a:off x="284780" y="251804"/>
            <a:ext cx="1550916" cy="232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2" t="12998"/>
          <a:stretch/>
        </p:blipFill>
        <p:spPr bwMode="auto">
          <a:xfrm>
            <a:off x="6876256" y="251804"/>
            <a:ext cx="2027265" cy="246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706"/>
          <a:stretch/>
        </p:blipFill>
        <p:spPr bwMode="auto">
          <a:xfrm>
            <a:off x="2123728" y="801742"/>
            <a:ext cx="1368993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760" y="5013176"/>
            <a:ext cx="2165761" cy="1353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3" y="3429104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Волейболом займаюсь 5 років. Вперше до волейбольної секції мене привів тато. Я брала участь у чемпіонаті України з пляжного волейболу. Посіла перше місце у відкритому кубку пляжного волейболу м. Києва. </a:t>
            </a:r>
          </a:p>
          <a:p>
            <a:r>
              <a:rPr lang="uk-UA" sz="1400" dirty="0" smtClean="0"/>
              <a:t>(</a:t>
            </a:r>
            <a:r>
              <a:rPr lang="uk-UA" sz="1400" dirty="0" err="1" smtClean="0"/>
              <a:t>Ластовець</a:t>
            </a:r>
            <a:r>
              <a:rPr lang="uk-UA" sz="1400" dirty="0" smtClean="0"/>
              <a:t> Юлія)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2924944"/>
            <a:ext cx="24593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Люблю теніс тому, що він допомагає мені розвиватися фізично, підтримує здоров'я. В секції з тенісу  маю багато друзів. </a:t>
            </a:r>
          </a:p>
          <a:p>
            <a:r>
              <a:rPr lang="uk-UA" sz="1400" dirty="0" smtClean="0"/>
              <a:t>(Бондаренко Катерина</a:t>
            </a:r>
            <a:r>
              <a:rPr lang="uk-UA" sz="1600" dirty="0" smtClean="0"/>
              <a:t>)</a:t>
            </a:r>
            <a:endParaRPr lang="ru-RU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7670" y="919467"/>
            <a:ext cx="1553716" cy="1385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31" t="7986" r="11776" b="21661"/>
          <a:stretch/>
        </p:blipFill>
        <p:spPr bwMode="auto">
          <a:xfrm>
            <a:off x="5379785" y="4525994"/>
            <a:ext cx="1640487" cy="20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61" t="14082" r="20459"/>
          <a:stretch/>
        </p:blipFill>
        <p:spPr bwMode="auto">
          <a:xfrm>
            <a:off x="3707904" y="801742"/>
            <a:ext cx="1440160" cy="266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35" t="12680" r="16196" b="7210"/>
          <a:stretch/>
        </p:blipFill>
        <p:spPr bwMode="auto">
          <a:xfrm>
            <a:off x="1516628" y="5081266"/>
            <a:ext cx="1638132" cy="151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580" y="2512301"/>
            <a:ext cx="29190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  Колись усі призи футбольні - і кубки, і саму «Богиню футболу» – я завоюю для рідної України. Адже з футболом я подружився ще з 7 років. Був призером чемпіонату футболу серед дитячих футбольних команд м. Києва. Вважаю, що футбол виховує у людини почуття відповідальності, правильне розуміння поняття дружби, стійкість та сміливість.</a:t>
            </a:r>
          </a:p>
          <a:p>
            <a:r>
              <a:rPr lang="uk-UA" sz="1400" dirty="0" smtClean="0"/>
              <a:t>(</a:t>
            </a:r>
            <a:r>
              <a:rPr lang="uk-UA" sz="1400" dirty="0" err="1" smtClean="0"/>
              <a:t>Черевко</a:t>
            </a:r>
            <a:r>
              <a:rPr lang="uk-UA" sz="1400" dirty="0" smtClean="0"/>
              <a:t> Єгор)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732733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443" y="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Весела перерва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44" r="22578" b="15044"/>
          <a:stretch/>
        </p:blipFill>
        <p:spPr bwMode="auto">
          <a:xfrm>
            <a:off x="2903180" y="963275"/>
            <a:ext cx="3672408" cy="14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6005" y="2699127"/>
            <a:ext cx="2741370" cy="18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4354158"/>
            <a:ext cx="3307565" cy="221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88" y="204680"/>
            <a:ext cx="2660117" cy="178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477" y="2453000"/>
            <a:ext cx="2926602" cy="19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689" y="963275"/>
            <a:ext cx="2589685" cy="173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084" y="4380223"/>
            <a:ext cx="3321969" cy="222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20" r="10539"/>
          <a:stretch/>
        </p:blipFill>
        <p:spPr bwMode="auto">
          <a:xfrm>
            <a:off x="3201079" y="2377418"/>
            <a:ext cx="3076610" cy="203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1793" y="187812"/>
            <a:ext cx="1829699" cy="137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0244" y="4578228"/>
            <a:ext cx="2120793" cy="202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7811" y="4535630"/>
            <a:ext cx="2023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Найкращий урок – </a:t>
            </a:r>
          </a:p>
          <a:p>
            <a:r>
              <a:rPr lang="uk-UA" sz="1600" dirty="0" smtClean="0"/>
              <a:t>це перерва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79880" y="1830718"/>
            <a:ext cx="3063024" cy="723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60508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19" r="10939"/>
          <a:stretch/>
        </p:blipFill>
        <p:spPr bwMode="auto">
          <a:xfrm>
            <a:off x="323528" y="836712"/>
            <a:ext cx="1944216" cy="260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89" r="13458"/>
          <a:stretch/>
        </p:blipFill>
        <p:spPr bwMode="auto">
          <a:xfrm>
            <a:off x="6660231" y="927914"/>
            <a:ext cx="1768151" cy="242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5" t="8909" r="6685"/>
          <a:stretch/>
        </p:blipFill>
        <p:spPr bwMode="auto">
          <a:xfrm>
            <a:off x="3563888" y="836712"/>
            <a:ext cx="1751315" cy="24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7191" y="4584"/>
            <a:ext cx="806470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що я люблю </a:t>
            </a:r>
            <a:r>
              <a:rPr lang="uk-UA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Україну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8915">
            <a:off x="7281531" y="5039683"/>
            <a:ext cx="1480802" cy="853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149" y="4500118"/>
            <a:ext cx="2396837" cy="209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0435" y="1098327"/>
            <a:ext cx="1320048" cy="1826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95532"/>
            <a:ext cx="1542358" cy="2161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694" y="3380049"/>
            <a:ext cx="2357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 </a:t>
            </a:r>
            <a:r>
              <a:rPr lang="uk-UA" sz="1600" dirty="0" err="1" smtClean="0"/>
              <a:t>Україна-</a:t>
            </a:r>
            <a:r>
              <a:rPr lang="uk-UA" sz="1600" dirty="0" smtClean="0"/>
              <a:t> це моя рідна земля, яка випромінює тепло та красу рідної домівки.</a:t>
            </a:r>
          </a:p>
          <a:p>
            <a:r>
              <a:rPr lang="uk-UA" sz="1400" dirty="0" smtClean="0"/>
              <a:t>(Ковальчук Ярослав)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910459" y="3440424"/>
            <a:ext cx="2885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Я вважаю, що любити свою державу треба не за щось, а тільки вже за те, що вона тебе прихистила та виростила.</a:t>
            </a:r>
          </a:p>
          <a:p>
            <a:r>
              <a:rPr lang="uk-UA" sz="1400" dirty="0" smtClean="0"/>
              <a:t>(Сова Влада)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3380049"/>
            <a:ext cx="3096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Та однієї любові замало. Ми зобов'язані захищати, розбудовувати свою Вітчизну, щоб вона </a:t>
            </a:r>
            <a:r>
              <a:rPr lang="uk-UA" sz="1400" dirty="0" err="1" smtClean="0"/>
              <a:t>квітла</a:t>
            </a:r>
            <a:r>
              <a:rPr lang="uk-UA" sz="1400" dirty="0" smtClean="0"/>
              <a:t> і розвивалася. Тоді і жити буде краще. Щоб не сталось, я не покину свій рідний край, бо я тут народився, бо я його люблю! Це мій дім!</a:t>
            </a:r>
          </a:p>
          <a:p>
            <a:r>
              <a:rPr lang="uk-UA" sz="1400" dirty="0" smtClean="0"/>
              <a:t>(</a:t>
            </a:r>
            <a:r>
              <a:rPr lang="uk-UA" sz="1400" dirty="0" err="1" smtClean="0"/>
              <a:t>Свиридовський</a:t>
            </a:r>
            <a:r>
              <a:rPr lang="uk-UA" sz="1400" dirty="0" smtClean="0"/>
              <a:t> Андрій)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17912418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78" t="11136" r="12456"/>
          <a:stretch/>
        </p:blipFill>
        <p:spPr bwMode="auto">
          <a:xfrm>
            <a:off x="237699" y="548680"/>
            <a:ext cx="1828800" cy="272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3199" y="1126742"/>
            <a:ext cx="68022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 </a:t>
            </a:r>
            <a:r>
              <a:rPr lang="ru-RU" dirty="0" err="1"/>
              <a:t>вирішив</a:t>
            </a:r>
            <a:r>
              <a:rPr lang="ru-RU" dirty="0"/>
              <a:t> прийти </a:t>
            </a:r>
            <a:r>
              <a:rPr lang="ru-RU" dirty="0" err="1"/>
              <a:t>навчатися</a:t>
            </a:r>
            <a:r>
              <a:rPr lang="ru-RU" dirty="0"/>
              <a:t> у </a:t>
            </a:r>
            <a:r>
              <a:rPr lang="ru-RU" dirty="0" err="1"/>
              <a:t>ліцей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маю </a:t>
            </a:r>
            <a:r>
              <a:rPr lang="ru-RU" dirty="0" err="1"/>
              <a:t>чіткі</a:t>
            </a:r>
            <a:r>
              <a:rPr lang="ru-RU" dirty="0"/>
              <a:t> </a:t>
            </a:r>
            <a:r>
              <a:rPr lang="ru-RU" dirty="0" err="1"/>
              <a:t>плани</a:t>
            </a:r>
            <a:r>
              <a:rPr lang="ru-RU" dirty="0"/>
              <a:t> на </a:t>
            </a:r>
            <a:r>
              <a:rPr lang="ru-RU" dirty="0" err="1"/>
              <a:t>майбутнє</a:t>
            </a:r>
            <a:r>
              <a:rPr lang="ru-RU" dirty="0"/>
              <a:t>.</a:t>
            </a:r>
          </a:p>
          <a:p>
            <a:r>
              <a:rPr lang="ru-RU" dirty="0"/>
              <a:t>Коли я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познайомився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класом</a:t>
            </a:r>
            <a:r>
              <a:rPr lang="ru-RU" dirty="0"/>
              <a:t>, 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чомусь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 smtClean="0"/>
              <a:t>страшнувато,та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/>
              <a:t>почувався</a:t>
            </a:r>
            <a:r>
              <a:rPr lang="ru-RU" dirty="0"/>
              <a:t> я </a:t>
            </a:r>
            <a:r>
              <a:rPr lang="ru-RU" dirty="0" err="1"/>
              <a:t>якось</a:t>
            </a:r>
            <a:r>
              <a:rPr lang="ru-RU" dirty="0"/>
              <a:t> </a:t>
            </a:r>
            <a:r>
              <a:rPr lang="ru-RU" dirty="0" err="1"/>
              <a:t>нерішуче</a:t>
            </a:r>
            <a:r>
              <a:rPr lang="ru-RU" dirty="0"/>
              <a:t>. Але, як </a:t>
            </a:r>
            <a:r>
              <a:rPr lang="ru-RU" dirty="0" err="1"/>
              <a:t>виявилося</a:t>
            </a:r>
            <a:r>
              <a:rPr lang="ru-RU" dirty="0"/>
              <a:t>, то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мить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ми </a:t>
            </a:r>
            <a:r>
              <a:rPr lang="ru-RU" dirty="0" err="1"/>
              <a:t>гарно</a:t>
            </a:r>
            <a:r>
              <a:rPr lang="ru-RU" dirty="0"/>
              <a:t> </a:t>
            </a:r>
            <a:r>
              <a:rPr lang="ru-RU" dirty="0" err="1"/>
              <a:t>здружилися</a:t>
            </a:r>
            <a:r>
              <a:rPr lang="ru-RU" dirty="0"/>
              <a:t> у </a:t>
            </a:r>
            <a:r>
              <a:rPr lang="ru-RU" dirty="0" err="1"/>
              <a:t>класі</a:t>
            </a:r>
            <a:r>
              <a:rPr lang="ru-RU" dirty="0"/>
              <a:t>.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загальноліцейним</a:t>
            </a:r>
            <a:r>
              <a:rPr lang="ru-RU" dirty="0"/>
              <a:t> </a:t>
            </a:r>
            <a:r>
              <a:rPr lang="ru-RU" dirty="0" err="1" smtClean="0"/>
              <a:t>святам</a:t>
            </a:r>
            <a:r>
              <a:rPr lang="ru-RU" dirty="0" smtClean="0"/>
              <a:t> 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/>
              <a:t>здружилися</a:t>
            </a:r>
            <a:r>
              <a:rPr lang="ru-RU" dirty="0"/>
              <a:t> з </a:t>
            </a:r>
            <a:r>
              <a:rPr lang="ru-RU" dirty="0" err="1"/>
              <a:t>учнями</a:t>
            </a:r>
            <a:r>
              <a:rPr lang="ru-RU" dirty="0"/>
              <a:t> 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 smtClean="0"/>
              <a:t>класів</a:t>
            </a:r>
            <a:r>
              <a:rPr lang="ru-RU" dirty="0"/>
              <a:t>. І я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усвідомив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ліцей</a:t>
            </a:r>
            <a:r>
              <a:rPr lang="ru-RU" dirty="0"/>
              <a:t> – не </a:t>
            </a:r>
            <a:r>
              <a:rPr lang="ru-RU" dirty="0" err="1"/>
              <a:t>лише</a:t>
            </a:r>
            <a:r>
              <a:rPr lang="ru-RU" dirty="0"/>
              <a:t> храм науки, а й великий та </a:t>
            </a:r>
            <a:r>
              <a:rPr lang="ru-RU" dirty="0" err="1"/>
              <a:t>дружній</a:t>
            </a:r>
            <a:r>
              <a:rPr lang="ru-RU" dirty="0"/>
              <a:t> </a:t>
            </a:r>
            <a:r>
              <a:rPr lang="ru-RU" dirty="0" err="1"/>
              <a:t>колектив</a:t>
            </a:r>
            <a:r>
              <a:rPr lang="ru-RU" dirty="0" smtClean="0"/>
              <a:t>.</a:t>
            </a:r>
            <a:endParaRPr lang="ru-RU" dirty="0"/>
          </a:p>
          <a:p>
            <a:r>
              <a:rPr lang="uk-UA" dirty="0" smtClean="0"/>
              <a:t> (Колесник Олександр)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3565443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подобається</a:t>
            </a:r>
            <a:r>
              <a:rPr lang="ru-RU" dirty="0"/>
              <a:t> </a:t>
            </a:r>
            <a:r>
              <a:rPr lang="ru-RU" dirty="0" err="1"/>
              <a:t>навчатися</a:t>
            </a:r>
            <a:r>
              <a:rPr lang="ru-RU" dirty="0"/>
              <a:t> у </a:t>
            </a:r>
            <a:r>
              <a:rPr lang="ru-RU" dirty="0" err="1"/>
              <a:t>ліцеї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–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добрих</a:t>
            </a:r>
            <a:r>
              <a:rPr lang="ru-RU" dirty="0"/>
              <a:t>, </a:t>
            </a:r>
            <a:r>
              <a:rPr lang="ru-RU" dirty="0" err="1"/>
              <a:t>чуйних</a:t>
            </a:r>
            <a:r>
              <a:rPr lang="ru-RU" dirty="0"/>
              <a:t> та </a:t>
            </a:r>
            <a:r>
              <a:rPr lang="ru-RU" dirty="0" err="1"/>
              <a:t>вимогливих</a:t>
            </a:r>
            <a:r>
              <a:rPr lang="ru-RU" dirty="0"/>
              <a:t> </a:t>
            </a:r>
            <a:r>
              <a:rPr lang="ru-RU" dirty="0" err="1"/>
              <a:t>учителів</a:t>
            </a:r>
            <a:r>
              <a:rPr lang="ru-RU" dirty="0"/>
              <a:t>, </a:t>
            </a:r>
            <a:r>
              <a:rPr lang="ru-RU" dirty="0" err="1"/>
              <a:t>дружніх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Тут </a:t>
            </a:r>
            <a:r>
              <a:rPr lang="ru-RU" dirty="0" err="1"/>
              <a:t>серйозно</a:t>
            </a:r>
            <a:r>
              <a:rPr lang="ru-RU" dirty="0"/>
              <a:t> </a:t>
            </a:r>
            <a:r>
              <a:rPr lang="ru-RU" dirty="0" err="1"/>
              <a:t>ставляться</a:t>
            </a:r>
            <a:r>
              <a:rPr lang="ru-RU" dirty="0"/>
              <a:t> до </a:t>
            </a:r>
            <a:r>
              <a:rPr lang="ru-RU" dirty="0" err="1"/>
              <a:t>навчання</a:t>
            </a:r>
            <a:r>
              <a:rPr lang="ru-RU" dirty="0"/>
              <a:t>,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міцні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. Наша справа – усе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сприймати</a:t>
            </a:r>
            <a:r>
              <a:rPr lang="ru-RU" dirty="0"/>
              <a:t> та </a:t>
            </a:r>
            <a:r>
              <a:rPr lang="ru-RU" dirty="0" err="1"/>
              <a:t>гарно</a:t>
            </a:r>
            <a:r>
              <a:rPr lang="ru-RU" dirty="0"/>
              <a:t> </a:t>
            </a:r>
            <a:r>
              <a:rPr lang="ru-RU" dirty="0" err="1" smtClean="0"/>
              <a:t>навчатися</a:t>
            </a:r>
            <a:r>
              <a:rPr lang="ru-RU" dirty="0"/>
              <a:t>.</a:t>
            </a:r>
          </a:p>
          <a:p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подобається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вислів</a:t>
            </a:r>
            <a:r>
              <a:rPr lang="ru-RU" dirty="0" smtClean="0"/>
              <a:t> </a:t>
            </a:r>
            <a:r>
              <a:rPr lang="ru-RU" b="1" dirty="0"/>
              <a:t>«</a:t>
            </a:r>
            <a:r>
              <a:rPr lang="ru-RU" b="1" dirty="0" err="1"/>
              <a:t>Освіта</a:t>
            </a:r>
            <a:r>
              <a:rPr lang="ru-RU" b="1" dirty="0"/>
              <a:t> – скарб; </a:t>
            </a:r>
            <a:r>
              <a:rPr lang="ru-RU" b="1" dirty="0" err="1"/>
              <a:t>праця</a:t>
            </a:r>
            <a:r>
              <a:rPr lang="ru-RU" b="1" dirty="0"/>
              <a:t> – ключ до </a:t>
            </a:r>
            <a:r>
              <a:rPr lang="ru-RU" b="1" dirty="0" err="1"/>
              <a:t>нього</a:t>
            </a:r>
            <a:r>
              <a:rPr lang="ru-RU" b="1" dirty="0" smtClean="0"/>
              <a:t>»</a:t>
            </a:r>
            <a:r>
              <a:rPr lang="ru-RU" dirty="0" smtClean="0"/>
              <a:t>.     (</a:t>
            </a:r>
            <a:r>
              <a:rPr lang="ru-RU" dirty="0" err="1" smtClean="0"/>
              <a:t>Строкоус</a:t>
            </a:r>
            <a:r>
              <a:rPr lang="ru-RU" dirty="0" smtClean="0"/>
              <a:t> Вадим)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4638" y="203412"/>
            <a:ext cx="74541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 значить для мене ліцей?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9944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98" t="6147"/>
          <a:stretch/>
        </p:blipFill>
        <p:spPr bwMode="auto">
          <a:xfrm>
            <a:off x="6893675" y="3278039"/>
            <a:ext cx="1975317" cy="281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597979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1019637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  Рано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пізно</a:t>
            </a:r>
            <a:r>
              <a:rPr lang="ru-RU" dirty="0"/>
              <a:t>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замислюється</a:t>
            </a:r>
            <a:r>
              <a:rPr lang="ru-RU" dirty="0"/>
              <a:t> над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для </a:t>
            </a:r>
            <a:r>
              <a:rPr lang="ru-RU" dirty="0" err="1"/>
              <a:t>неї</a:t>
            </a:r>
            <a:r>
              <a:rPr lang="ru-RU" dirty="0"/>
              <a:t> значить слово </a:t>
            </a:r>
            <a:r>
              <a:rPr lang="ru-RU" dirty="0" err="1"/>
              <a:t>Батьківщина</a:t>
            </a:r>
            <a:r>
              <a:rPr lang="ru-RU" dirty="0"/>
              <a:t>. </a:t>
            </a:r>
            <a:r>
              <a:rPr lang="ru-RU" dirty="0" err="1"/>
              <a:t>Що</a:t>
            </a:r>
            <a:r>
              <a:rPr lang="ru-RU" dirty="0"/>
              <a:t> означало </a:t>
            </a:r>
            <a:r>
              <a:rPr lang="ru-RU" dirty="0" err="1"/>
              <a:t>воно</a:t>
            </a:r>
            <a:r>
              <a:rPr lang="ru-RU" dirty="0"/>
              <a:t> для </a:t>
            </a:r>
            <a:r>
              <a:rPr lang="ru-RU" dirty="0" err="1" smtClean="0"/>
              <a:t>мільйонів</a:t>
            </a:r>
            <a:r>
              <a:rPr lang="ru-RU" dirty="0" smtClean="0"/>
              <a:t> людей, </a:t>
            </a:r>
            <a:r>
              <a:rPr lang="ru-RU" dirty="0" err="1" smtClean="0"/>
              <a:t>які</a:t>
            </a:r>
            <a:r>
              <a:rPr lang="ru-RU" dirty="0" smtClean="0"/>
              <a:t> жили до нас: для </a:t>
            </a:r>
            <a:r>
              <a:rPr lang="ru-RU" dirty="0" err="1" smtClean="0"/>
              <a:t>письменників</a:t>
            </a:r>
            <a:r>
              <a:rPr lang="ru-RU" dirty="0" smtClean="0"/>
              <a:t> і </a:t>
            </a:r>
            <a:r>
              <a:rPr lang="ru-RU" dirty="0" err="1" smtClean="0"/>
              <a:t>поетів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в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творах</a:t>
            </a:r>
            <a:r>
              <a:rPr lang="ru-RU" dirty="0" smtClean="0"/>
              <a:t> </a:t>
            </a:r>
            <a:r>
              <a:rPr lang="ru-RU" dirty="0" err="1" smtClean="0"/>
              <a:t>оспівували</a:t>
            </a:r>
            <a:r>
              <a:rPr lang="ru-RU" dirty="0" smtClean="0"/>
              <a:t> </a:t>
            </a:r>
            <a:r>
              <a:rPr lang="ru-RU" dirty="0" err="1" smtClean="0"/>
              <a:t>велич</a:t>
            </a:r>
            <a:r>
              <a:rPr lang="ru-RU" dirty="0" smtClean="0"/>
              <a:t> і красу </a:t>
            </a:r>
            <a:r>
              <a:rPr lang="ru-RU" dirty="0" err="1" smtClean="0"/>
              <a:t>рідного</a:t>
            </a:r>
            <a:r>
              <a:rPr lang="ru-RU" dirty="0" smtClean="0"/>
              <a:t> краю, для тих, </a:t>
            </a:r>
            <a:r>
              <a:rPr lang="ru-RU" dirty="0" err="1" smtClean="0"/>
              <a:t>хто</a:t>
            </a:r>
            <a:r>
              <a:rPr lang="ru-RU" dirty="0" smtClean="0"/>
              <a:t> в </a:t>
            </a:r>
            <a:r>
              <a:rPr lang="ru-RU" dirty="0" err="1" smtClean="0"/>
              <a:t>тяжкі</a:t>
            </a:r>
            <a:r>
              <a:rPr lang="ru-RU" dirty="0" smtClean="0"/>
              <a:t> роки </a:t>
            </a:r>
            <a:r>
              <a:rPr lang="ru-RU" dirty="0" err="1" smtClean="0"/>
              <a:t>випробувань</a:t>
            </a:r>
            <a:r>
              <a:rPr lang="ru-RU" dirty="0" smtClean="0"/>
              <a:t> </a:t>
            </a:r>
            <a:r>
              <a:rPr lang="ru-RU" dirty="0" err="1" smtClean="0"/>
              <a:t>віддавали</a:t>
            </a:r>
            <a:r>
              <a:rPr lang="ru-RU" dirty="0" smtClean="0"/>
              <a:t> за </a:t>
            </a:r>
            <a:r>
              <a:rPr lang="ru-RU" dirty="0" err="1"/>
              <a:t>щ</a:t>
            </a:r>
            <a:r>
              <a:rPr lang="ru-RU" dirty="0" err="1" smtClean="0"/>
              <a:t>астя</a:t>
            </a:r>
            <a:r>
              <a:rPr lang="ru-RU" dirty="0" smtClean="0"/>
              <a:t> </a:t>
            </a:r>
            <a:r>
              <a:rPr lang="ru-RU" dirty="0" err="1"/>
              <a:t>Вітчизни</a:t>
            </a:r>
            <a:r>
              <a:rPr lang="ru-RU" dirty="0"/>
              <a:t> </a:t>
            </a:r>
            <a:r>
              <a:rPr lang="ru-RU" dirty="0" err="1"/>
              <a:t>найдорожче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в кожного з них, -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 smtClean="0"/>
              <a:t>життя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  </a:t>
            </a:r>
            <a:r>
              <a:rPr lang="ru-RU" dirty="0" err="1"/>
              <a:t>Що</a:t>
            </a:r>
            <a:r>
              <a:rPr lang="ru-RU" dirty="0"/>
              <a:t> значить </a:t>
            </a:r>
            <a:r>
              <a:rPr lang="ru-RU" dirty="0" err="1"/>
              <a:t>це</a:t>
            </a:r>
            <a:r>
              <a:rPr lang="ru-RU" dirty="0"/>
              <a:t> слово для мене? Моя </a:t>
            </a:r>
            <a:r>
              <a:rPr lang="ru-RU" dirty="0" err="1"/>
              <a:t>Батьківщина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, яка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давню</a:t>
            </a:r>
            <a:r>
              <a:rPr lang="ru-RU" dirty="0"/>
              <a:t> </a:t>
            </a:r>
            <a:r>
              <a:rPr lang="ru-RU" dirty="0" err="1"/>
              <a:t>історію</a:t>
            </a:r>
            <a:r>
              <a:rPr lang="ru-RU" dirty="0"/>
              <a:t>, яка </a:t>
            </a:r>
            <a:r>
              <a:rPr lang="ru-RU" dirty="0" err="1"/>
              <a:t>пізнала</a:t>
            </a:r>
            <a:r>
              <a:rPr lang="ru-RU" dirty="0"/>
              <a:t>  </a:t>
            </a:r>
            <a:r>
              <a:rPr lang="ru-RU" dirty="0" err="1"/>
              <a:t>жорстокість</a:t>
            </a:r>
            <a:r>
              <a:rPr lang="ru-RU" dirty="0"/>
              <a:t> </a:t>
            </a:r>
            <a:r>
              <a:rPr lang="ru-RU" dirty="0" err="1"/>
              <a:t>загарбників</a:t>
            </a:r>
            <a:r>
              <a:rPr lang="ru-RU" dirty="0"/>
              <a:t> і </a:t>
            </a:r>
            <a:r>
              <a:rPr lang="ru-RU" dirty="0" err="1"/>
              <a:t>велич</a:t>
            </a:r>
            <a:r>
              <a:rPr lang="ru-RU" dirty="0"/>
              <a:t> перемог, </a:t>
            </a:r>
            <a:r>
              <a:rPr lang="ru-RU" dirty="0" err="1"/>
              <a:t>знущання</a:t>
            </a:r>
            <a:r>
              <a:rPr lang="ru-RU" dirty="0"/>
              <a:t> </a:t>
            </a:r>
            <a:r>
              <a:rPr lang="ru-RU" dirty="0" err="1"/>
              <a:t>панів</a:t>
            </a:r>
            <a:r>
              <a:rPr lang="ru-RU" dirty="0"/>
              <a:t> і </a:t>
            </a:r>
            <a:r>
              <a:rPr lang="ru-RU" dirty="0" err="1"/>
              <a:t>царську</a:t>
            </a:r>
            <a:r>
              <a:rPr lang="ru-RU" dirty="0"/>
              <a:t> неволю, </a:t>
            </a:r>
            <a:r>
              <a:rPr lang="ru-RU" dirty="0" err="1"/>
              <a:t>страшний</a:t>
            </a:r>
            <a:r>
              <a:rPr lang="ru-RU" dirty="0"/>
              <a:t> голодомор і </a:t>
            </a:r>
            <a:r>
              <a:rPr lang="ru-RU" dirty="0" err="1"/>
              <a:t>важку</a:t>
            </a:r>
            <a:r>
              <a:rPr lang="ru-RU" dirty="0"/>
              <a:t> </a:t>
            </a:r>
            <a:r>
              <a:rPr lang="ru-RU" dirty="0" err="1"/>
              <a:t>післявоєнну</a:t>
            </a:r>
            <a:r>
              <a:rPr lang="ru-RU" dirty="0"/>
              <a:t> </a:t>
            </a:r>
            <a:r>
              <a:rPr lang="ru-RU" dirty="0" err="1"/>
              <a:t>відбудову</a:t>
            </a:r>
            <a:r>
              <a:rPr lang="ru-RU" dirty="0"/>
              <a:t>, але не </a:t>
            </a:r>
            <a:r>
              <a:rPr lang="ru-RU" dirty="0" err="1" smtClean="0"/>
              <a:t>схилилася</a:t>
            </a:r>
            <a:r>
              <a:rPr lang="ru-RU" dirty="0" smtClean="0"/>
              <a:t> </a:t>
            </a:r>
            <a:r>
              <a:rPr lang="ru-RU" dirty="0" err="1"/>
              <a:t>під</a:t>
            </a:r>
            <a:r>
              <a:rPr lang="ru-RU" dirty="0"/>
              <a:t> вагою таких </a:t>
            </a:r>
            <a:r>
              <a:rPr lang="ru-RU" dirty="0" err="1"/>
              <a:t>страшних</a:t>
            </a:r>
            <a:r>
              <a:rPr lang="ru-RU" dirty="0"/>
              <a:t> </a:t>
            </a:r>
            <a:r>
              <a:rPr lang="ru-RU" dirty="0" err="1"/>
              <a:t>тягарів</a:t>
            </a:r>
            <a:r>
              <a:rPr lang="ru-RU" dirty="0"/>
              <a:t> і </a:t>
            </a:r>
            <a:r>
              <a:rPr lang="ru-RU" dirty="0" err="1"/>
              <a:t>врешті</a:t>
            </a:r>
            <a:r>
              <a:rPr lang="ru-RU" dirty="0"/>
              <a:t> </a:t>
            </a:r>
            <a:r>
              <a:rPr lang="ru-RU" dirty="0" err="1"/>
              <a:t>змогла</a:t>
            </a:r>
            <a:r>
              <a:rPr lang="ru-RU" dirty="0"/>
              <a:t> найти </a:t>
            </a:r>
            <a:r>
              <a:rPr lang="ru-RU" dirty="0" err="1"/>
              <a:t>єдиний</a:t>
            </a:r>
            <a:r>
              <a:rPr lang="ru-RU" dirty="0"/>
              <a:t> </a:t>
            </a:r>
            <a:r>
              <a:rPr lang="ru-RU" dirty="0" err="1"/>
              <a:t>вірний</a:t>
            </a:r>
            <a:r>
              <a:rPr lang="ru-RU" dirty="0"/>
              <a:t> шлях – шлях </a:t>
            </a:r>
            <a:r>
              <a:rPr lang="ru-RU" dirty="0" err="1"/>
              <a:t>вільного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у </a:t>
            </a:r>
            <a:r>
              <a:rPr lang="ru-RU" dirty="0" err="1"/>
              <a:t>вільній</a:t>
            </a:r>
            <a:r>
              <a:rPr lang="ru-RU" dirty="0"/>
              <a:t> </a:t>
            </a:r>
            <a:r>
              <a:rPr lang="ru-RU" dirty="0" err="1"/>
              <a:t>державі</a:t>
            </a:r>
            <a:r>
              <a:rPr lang="ru-RU" dirty="0"/>
              <a:t>. А  </a:t>
            </a:r>
            <a:r>
              <a:rPr lang="ru-RU" dirty="0" err="1"/>
              <a:t>найдорожчий</a:t>
            </a:r>
            <a:r>
              <a:rPr lang="ru-RU" dirty="0"/>
              <a:t> для мене </a:t>
            </a:r>
            <a:r>
              <a:rPr lang="ru-RU" dirty="0" err="1"/>
              <a:t>куточок</a:t>
            </a:r>
            <a:r>
              <a:rPr lang="ru-RU" dirty="0"/>
              <a:t> </a:t>
            </a:r>
            <a:r>
              <a:rPr lang="ru-RU" dirty="0" err="1"/>
              <a:t>рідної</a:t>
            </a:r>
            <a:r>
              <a:rPr lang="ru-RU" dirty="0"/>
              <a:t> </a:t>
            </a:r>
            <a:r>
              <a:rPr lang="ru-RU" dirty="0" err="1"/>
              <a:t>Вітчизни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моє</a:t>
            </a:r>
            <a:r>
              <a:rPr lang="ru-RU" dirty="0"/>
              <a:t> </a:t>
            </a:r>
            <a:r>
              <a:rPr lang="ru-RU" dirty="0" err="1"/>
              <a:t>рідне</a:t>
            </a:r>
            <a:r>
              <a:rPr lang="ru-RU" dirty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 </a:t>
            </a:r>
            <a:r>
              <a:rPr lang="ru-RU" dirty="0" err="1" smtClean="0"/>
              <a:t>Київ</a:t>
            </a:r>
            <a:r>
              <a:rPr lang="ru-RU" dirty="0" smtClean="0"/>
              <a:t>, </a:t>
            </a:r>
            <a:r>
              <a:rPr lang="ru-RU" dirty="0"/>
              <a:t>де я </a:t>
            </a:r>
            <a:r>
              <a:rPr lang="ru-RU" dirty="0" err="1"/>
              <a:t>народився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де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кроки і </a:t>
            </a:r>
            <a:r>
              <a:rPr lang="ru-RU" dirty="0" err="1"/>
              <a:t>вимовив</a:t>
            </a:r>
            <a:r>
              <a:rPr lang="ru-RU" dirty="0"/>
              <a:t> перше слово, де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сів</a:t>
            </a:r>
            <a:r>
              <a:rPr lang="ru-RU" dirty="0"/>
              <a:t> </a:t>
            </a:r>
            <a:r>
              <a:rPr lang="ru-RU" dirty="0" smtClean="0"/>
              <a:t>за</a:t>
            </a:r>
          </a:p>
          <a:p>
            <a:r>
              <a:rPr lang="ru-RU" dirty="0" smtClean="0"/>
              <a:t> </a:t>
            </a:r>
            <a:r>
              <a:rPr lang="ru-RU" dirty="0" err="1"/>
              <a:t>шкільну</a:t>
            </a:r>
            <a:r>
              <a:rPr lang="ru-RU" dirty="0"/>
              <a:t> </a:t>
            </a:r>
            <a:r>
              <a:rPr lang="ru-RU" dirty="0" smtClean="0"/>
              <a:t>парту.</a:t>
            </a:r>
          </a:p>
          <a:p>
            <a:r>
              <a:rPr lang="uk-UA" dirty="0"/>
              <a:t> </a:t>
            </a:r>
            <a:r>
              <a:rPr lang="uk-UA" dirty="0" smtClean="0"/>
              <a:t>         (Костюк Володимир)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4175" y="3861049"/>
            <a:ext cx="2069182" cy="275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9283" y="188640"/>
            <a:ext cx="8648325" cy="83099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 для мене Батьківщина?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621" y="4397658"/>
            <a:ext cx="3417611" cy="222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1578270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6234256" cy="41764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83737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куратор – Марія Миколаївна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1988840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Для нас вона – найкраща й найдобріша,</a:t>
            </a:r>
          </a:p>
          <a:p>
            <a:r>
              <a:rPr lang="uk-UA" dirty="0" smtClean="0"/>
              <a:t>Її ми наймудрішою вважаємо!</a:t>
            </a:r>
          </a:p>
          <a:p>
            <a:r>
              <a:rPr lang="uk-UA" dirty="0" smtClean="0"/>
              <a:t>І тайкома – з любов'ю!  - все частіше</a:t>
            </a:r>
          </a:p>
          <a:p>
            <a:r>
              <a:rPr lang="uk-UA" dirty="0" err="1" smtClean="0"/>
              <a:t>“Шкільною</a:t>
            </a:r>
            <a:r>
              <a:rPr lang="uk-UA" dirty="0" smtClean="0"/>
              <a:t> </a:t>
            </a:r>
            <a:r>
              <a:rPr lang="uk-UA" dirty="0" err="1" smtClean="0"/>
              <a:t>мамою”</a:t>
            </a:r>
            <a:r>
              <a:rPr lang="uk-UA" dirty="0" smtClean="0"/>
              <a:t> в розмовах називаємо!...</a:t>
            </a: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48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 </a:t>
            </a:r>
            <a:r>
              <a:rPr lang="ru-RU" b="1" dirty="0" err="1">
                <a:solidFill>
                  <a:srgbClr val="C00000"/>
                </a:solidFill>
              </a:rPr>
              <a:t>Ліцей</a:t>
            </a:r>
            <a:r>
              <a:rPr lang="ru-RU" b="1" dirty="0">
                <a:solidFill>
                  <a:srgbClr val="C00000"/>
                </a:solidFill>
              </a:rPr>
              <a:t> – заклад для тих, </a:t>
            </a:r>
            <a:r>
              <a:rPr lang="ru-RU" b="1" dirty="0" err="1">
                <a:solidFill>
                  <a:srgbClr val="C00000"/>
                </a:solidFill>
              </a:rPr>
              <a:t>хто</a:t>
            </a:r>
            <a:r>
              <a:rPr lang="ru-RU" b="1" dirty="0">
                <a:solidFill>
                  <a:srgbClr val="C00000"/>
                </a:solidFill>
              </a:rPr>
              <a:t> не </a:t>
            </a:r>
            <a:r>
              <a:rPr lang="ru-RU" b="1" dirty="0" err="1">
                <a:solidFill>
                  <a:srgbClr val="C00000"/>
                </a:solidFill>
              </a:rPr>
              <a:t>боїться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труднощів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83"/>
          <a:stretch/>
        </p:blipFill>
        <p:spPr bwMode="auto">
          <a:xfrm>
            <a:off x="498079" y="1628800"/>
            <a:ext cx="8335713" cy="4739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5085184"/>
            <a:ext cx="7056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81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Ліцей об'єднав нас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81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4218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 це наші хлопці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4" name="Picture 2" descr="F:\вишиванки\DSC_0221.JPG"/>
          <p:cNvPicPr>
            <a:picLocks noChangeAspect="1" noChangeArrowheads="1"/>
          </p:cNvPicPr>
          <p:nvPr/>
        </p:nvPicPr>
        <p:blipFill>
          <a:blip r:embed="rId2" cstate="print"/>
          <a:srcRect t="23796"/>
          <a:stretch>
            <a:fillRect/>
          </a:stretch>
        </p:blipFill>
        <p:spPr bwMode="auto">
          <a:xfrm>
            <a:off x="571472" y="1571612"/>
            <a:ext cx="8072462" cy="411799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57166"/>
            <a:ext cx="805875" cy="110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4800" dirty="0" err="1" smtClean="0">
                <a:solidFill>
                  <a:srgbClr val="C00000"/>
                </a:solidFill>
                <a:latin typeface="+mn-lt"/>
              </a:rPr>
              <a:t>Лідери</a:t>
            </a:r>
            <a:r>
              <a:rPr lang="ru-RU" sz="4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4800" dirty="0" err="1" smtClean="0">
                <a:solidFill>
                  <a:srgbClr val="C00000"/>
                </a:solidFill>
                <a:latin typeface="+mn-lt"/>
              </a:rPr>
              <a:t>нашого</a:t>
            </a:r>
            <a:r>
              <a:rPr lang="ru-RU" sz="4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4800" dirty="0" err="1" smtClean="0">
                <a:solidFill>
                  <a:srgbClr val="C00000"/>
                </a:solidFill>
                <a:latin typeface="+mn-lt"/>
              </a:rPr>
              <a:t>класу</a:t>
            </a:r>
            <a:endParaRPr lang="ru-RU" sz="4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1026" name="Picture 2" descr="F:\фото1\DSCF7896.JPG"/>
          <p:cNvPicPr>
            <a:picLocks noChangeAspect="1" noChangeArrowheads="1"/>
          </p:cNvPicPr>
          <p:nvPr/>
        </p:nvPicPr>
        <p:blipFill>
          <a:blip r:embed="rId2" cstate="print"/>
          <a:srcRect t="5556" r="17241" b="8333"/>
          <a:stretch>
            <a:fillRect/>
          </a:stretch>
        </p:blipFill>
        <p:spPr bwMode="auto">
          <a:xfrm>
            <a:off x="3643306" y="1071546"/>
            <a:ext cx="171451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фото1\DSCF7903.JPG"/>
          <p:cNvPicPr>
            <a:picLocks noChangeAspect="1" noChangeArrowheads="1"/>
          </p:cNvPicPr>
          <p:nvPr/>
        </p:nvPicPr>
        <p:blipFill>
          <a:blip r:embed="rId3" cstate="print"/>
          <a:srcRect l="3030" t="11364" r="9091" b="6818"/>
          <a:stretch>
            <a:fillRect/>
          </a:stretch>
        </p:blipFill>
        <p:spPr bwMode="auto">
          <a:xfrm>
            <a:off x="785786" y="1071546"/>
            <a:ext cx="1841512" cy="228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F:\фото1\DSCF7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071546"/>
            <a:ext cx="166093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14744" y="3286124"/>
            <a:ext cx="19288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Труська Ірина</a:t>
            </a:r>
          </a:p>
          <a:p>
            <a:r>
              <a:rPr lang="uk-UA" sz="1400" dirty="0" smtClean="0"/>
              <a:t>Староста класу</a:t>
            </a:r>
          </a:p>
          <a:p>
            <a:r>
              <a:rPr lang="uk-UA" sz="1400" i="1" dirty="0" smtClean="0"/>
              <a:t>“Я вдячна моїм однокласникам</a:t>
            </a:r>
            <a:r>
              <a:rPr lang="en-US" sz="1400" i="1" dirty="0" smtClean="0"/>
              <a:t> </a:t>
            </a:r>
            <a:r>
              <a:rPr lang="uk-UA" sz="1400" i="1" dirty="0" smtClean="0"/>
              <a:t> за те, що повірили в мене. ” </a:t>
            </a:r>
            <a:endParaRPr lang="uk-UA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3357562"/>
            <a:ext cx="21431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Шлєкова</a:t>
            </a:r>
            <a:r>
              <a:rPr lang="uk-UA" dirty="0" smtClean="0"/>
              <a:t> Даша</a:t>
            </a:r>
          </a:p>
          <a:p>
            <a:r>
              <a:rPr lang="uk-UA" i="1" dirty="0" err="1" smtClean="0"/>
              <a:t>“</a:t>
            </a:r>
            <a:r>
              <a:rPr lang="uk-UA" sz="1400" i="1" dirty="0" err="1" smtClean="0"/>
              <a:t>Мені</a:t>
            </a:r>
            <a:r>
              <a:rPr lang="uk-UA" sz="1400" i="1" dirty="0" smtClean="0"/>
              <a:t> подобається мій клас. Я знайшла тут хороших </a:t>
            </a:r>
            <a:r>
              <a:rPr lang="uk-UA" sz="1400" i="1" dirty="0" err="1" smtClean="0"/>
              <a:t>друзів”</a:t>
            </a:r>
            <a:endParaRPr lang="uk-UA" sz="1400" i="1" dirty="0" smtClean="0"/>
          </a:p>
          <a:p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6429388" y="3286124"/>
            <a:ext cx="22145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Гойсан</a:t>
            </a:r>
            <a:r>
              <a:rPr lang="uk-UA" dirty="0" smtClean="0"/>
              <a:t> Артем</a:t>
            </a:r>
          </a:p>
          <a:p>
            <a:r>
              <a:rPr lang="uk-UA" i="1" dirty="0" smtClean="0"/>
              <a:t>“</a:t>
            </a:r>
            <a:r>
              <a:rPr lang="uk-UA" sz="1400" i="1" dirty="0" smtClean="0"/>
              <a:t>У нас талановиті дівчата і класні хлопці, особливо Ромчик. Добре, що я навчаюсь в цьому класі! ”</a:t>
            </a:r>
            <a:endParaRPr lang="uk-UA" sz="1400" i="1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43998" cy="2000264"/>
          </a:xfrm>
        </p:spPr>
        <p:txBody>
          <a:bodyPr numCol="1">
            <a:normAutofit fontScale="90000"/>
          </a:bodyPr>
          <a:lstStyle/>
          <a:p>
            <a:pPr algn="l"/>
            <a:r>
              <a:rPr lang="uk-UA" sz="4900" dirty="0" smtClean="0">
                <a:solidFill>
                  <a:schemeClr val="accent2">
                    <a:lumMod val="75000"/>
                  </a:schemeClr>
                </a:solidFill>
              </a:rPr>
              <a:t>Наш девіз</a:t>
            </a:r>
            <a:r>
              <a:rPr lang="uk-UA" sz="4000" dirty="0" smtClean="0">
                <a:solidFill>
                  <a:schemeClr val="accent2">
                    <a:lumMod val="75000"/>
                  </a:schemeClr>
                </a:solidFill>
              </a:rPr>
              <a:t>:  </a:t>
            </a:r>
            <a: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  <a:t>Іти вперед, нікуди не звертати</a:t>
            </a:r>
            <a:b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І на шляху всі труднощі долати.</a:t>
            </a:r>
            <a:b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Мріяти, навчатися, рости,</a:t>
            </a:r>
            <a:b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З гарячим серцем до мети іти!</a:t>
            </a:r>
            <a:br>
              <a:rPr lang="uk-UA" sz="27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4" name="Picture 2" descr="F:\вишиванки\ос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8429684" cy="4741698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1512168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117" y="620688"/>
            <a:ext cx="4786346" cy="88062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математика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2348" y="284024"/>
            <a:ext cx="1643074" cy="17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4105">
            <a:off x="3178729" y="3450819"/>
            <a:ext cx="1226563" cy="81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429132"/>
            <a:ext cx="1481141" cy="204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8268">
            <a:off x="7499442" y="5067524"/>
            <a:ext cx="1250286" cy="82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F:\05.03\DSC_02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7"/>
            <a:ext cx="2714644" cy="1817241"/>
          </a:xfrm>
          <a:prstGeom prst="rect">
            <a:avLst/>
          </a:prstGeom>
          <a:noFill/>
        </p:spPr>
      </p:pic>
      <p:pic>
        <p:nvPicPr>
          <p:cNvPr id="4103" name="Picture 7" descr="F:\05.03\DSC_0253.JPG"/>
          <p:cNvPicPr>
            <a:picLocks noChangeAspect="1" noChangeArrowheads="1"/>
          </p:cNvPicPr>
          <p:nvPr/>
        </p:nvPicPr>
        <p:blipFill>
          <a:blip r:embed="rId7" cstate="print"/>
          <a:srcRect t="19953" r="5882" b="14143"/>
          <a:stretch>
            <a:fillRect/>
          </a:stretch>
        </p:blipFill>
        <p:spPr bwMode="auto">
          <a:xfrm>
            <a:off x="4286248" y="2786058"/>
            <a:ext cx="4572032" cy="2143140"/>
          </a:xfrm>
          <a:prstGeom prst="rect">
            <a:avLst/>
          </a:prstGeom>
          <a:noFill/>
        </p:spPr>
      </p:pic>
      <p:pic>
        <p:nvPicPr>
          <p:cNvPr id="4104" name="Picture 8" descr="F:\05.03\DSC_0261.JPG"/>
          <p:cNvPicPr>
            <a:picLocks noChangeAspect="1" noChangeArrowheads="1"/>
          </p:cNvPicPr>
          <p:nvPr/>
        </p:nvPicPr>
        <p:blipFill>
          <a:blip r:embed="rId8" cstate="print"/>
          <a:srcRect l="8809" t="13963" r="20797" b="7170"/>
          <a:stretch>
            <a:fillRect/>
          </a:stretch>
        </p:blipFill>
        <p:spPr bwMode="auto">
          <a:xfrm>
            <a:off x="4286248" y="4643446"/>
            <a:ext cx="2643206" cy="1982405"/>
          </a:xfrm>
          <a:prstGeom prst="rect">
            <a:avLst/>
          </a:prstGeom>
          <a:noFill/>
        </p:spPr>
      </p:pic>
      <p:pic>
        <p:nvPicPr>
          <p:cNvPr id="4105" name="Picture 9" descr="F:\05.03\DSC_0247.JPG"/>
          <p:cNvPicPr>
            <a:picLocks noChangeAspect="1" noChangeArrowheads="1"/>
          </p:cNvPicPr>
          <p:nvPr/>
        </p:nvPicPr>
        <p:blipFill>
          <a:blip r:embed="rId9" cstate="print"/>
          <a:srcRect l="11321" t="16911" r="7546" b="6987"/>
          <a:stretch>
            <a:fillRect/>
          </a:stretch>
        </p:blipFill>
        <p:spPr bwMode="auto">
          <a:xfrm>
            <a:off x="1352944" y="4627198"/>
            <a:ext cx="3071834" cy="19288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00363" y="1290329"/>
            <a:ext cx="5316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/>
              <a:t>   Математика – це не музика, архітектура чи поезія, які можна слухати, бачити, помилуватись, не маючи спеціальної освіти та підготовки. В математиці є і музика, і архітектура, і поезія. Щоб її почути та побачити, потрібно багато часу і старань. І тільки той, хто наполегливо йде вірним шляхом,отримає нагороду.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348880"/>
            <a:ext cx="32061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Математика – струнка система </a:t>
            </a:r>
          </a:p>
          <a:p>
            <a:r>
              <a:rPr lang="uk-UA" sz="1600" dirty="0" smtClean="0"/>
              <a:t>з чіткими правилами. Знаючи  основні принципи, можна вивести формули самостійно. На відміну від інших предметів домашнє завдання можна виконувати під музику і це зовсім не заважає</a:t>
            </a:r>
            <a:r>
              <a:rPr lang="uk-UA" dirty="0" smtClean="0"/>
              <a:t>. </a:t>
            </a:r>
            <a:r>
              <a:rPr lang="uk-UA" sz="1400" dirty="0" smtClean="0"/>
              <a:t>(Тарнавська Оксана)</a:t>
            </a:r>
            <a:endParaRPr lang="ru-RU" sz="14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20688"/>
            <a:ext cx="6143668" cy="1714512"/>
          </a:xfrm>
        </p:spPr>
        <p:txBody>
          <a:bodyPr numCol="1"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Українська мова</a:t>
            </a:r>
            <a:br>
              <a:rPr lang="uk-UA" dirty="0" smtClean="0"/>
            </a:br>
            <a:r>
              <a:rPr lang="uk-UA" sz="2000" dirty="0" smtClean="0"/>
              <a:t>Учись, мій друже,      І де</a:t>
            </a:r>
            <a:r>
              <a:rPr lang="en-US" sz="2000" dirty="0" smtClean="0"/>
              <a:t> </a:t>
            </a:r>
            <a:r>
              <a:rPr lang="uk-UA" sz="2000" dirty="0" smtClean="0"/>
              <a:t>б ти не був,</a:t>
            </a:r>
            <a:br>
              <a:rPr lang="uk-UA" sz="2000" dirty="0" smtClean="0"/>
            </a:br>
            <a:r>
              <a:rPr lang="uk-UA" sz="2000" dirty="0" smtClean="0"/>
              <a:t>       відмінником будь,         де б не жив, - не забудь</a:t>
            </a:r>
            <a:br>
              <a:rPr lang="uk-UA" sz="2000" dirty="0" smtClean="0"/>
            </a:br>
            <a:r>
              <a:rPr lang="uk-UA" sz="2000" dirty="0" smtClean="0"/>
              <a:t> люби і поля і діброви!      своєї вкраїнської мови!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37112"/>
            <a:ext cx="20882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7" y="260648"/>
            <a:ext cx="169399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7021">
            <a:off x="7457436" y="5078239"/>
            <a:ext cx="1365321" cy="682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F:\вишиванки\DSC_0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643446"/>
            <a:ext cx="2749890" cy="1840835"/>
          </a:xfrm>
          <a:prstGeom prst="rect">
            <a:avLst/>
          </a:prstGeom>
          <a:noFill/>
        </p:spPr>
      </p:pic>
      <p:pic>
        <p:nvPicPr>
          <p:cNvPr id="5" name="Picture 3" descr="F:\вишиванки\DSC_0124.JPG"/>
          <p:cNvPicPr>
            <a:picLocks noChangeAspect="1" noChangeArrowheads="1"/>
          </p:cNvPicPr>
          <p:nvPr/>
        </p:nvPicPr>
        <p:blipFill>
          <a:blip r:embed="rId6" cstate="print"/>
          <a:srcRect l="2566" r="2502"/>
          <a:stretch>
            <a:fillRect/>
          </a:stretch>
        </p:blipFill>
        <p:spPr bwMode="auto">
          <a:xfrm>
            <a:off x="4857752" y="4643446"/>
            <a:ext cx="2643206" cy="1863882"/>
          </a:xfrm>
          <a:prstGeom prst="rect">
            <a:avLst/>
          </a:prstGeom>
          <a:noFill/>
        </p:spPr>
      </p:pic>
      <p:pic>
        <p:nvPicPr>
          <p:cNvPr id="6" name="Picture 4" descr="F:\вишиванки\DSC_0191.JPG"/>
          <p:cNvPicPr>
            <a:picLocks noChangeAspect="1" noChangeArrowheads="1"/>
          </p:cNvPicPr>
          <p:nvPr/>
        </p:nvPicPr>
        <p:blipFill>
          <a:blip r:embed="rId7" cstate="print"/>
          <a:srcRect l="9691" t="29285" r="8623" b="6000"/>
          <a:stretch>
            <a:fillRect/>
          </a:stretch>
        </p:blipFill>
        <p:spPr bwMode="auto">
          <a:xfrm>
            <a:off x="5652120" y="2924944"/>
            <a:ext cx="3240360" cy="1718502"/>
          </a:xfrm>
          <a:prstGeom prst="rect">
            <a:avLst/>
          </a:prstGeom>
          <a:noFill/>
        </p:spPr>
      </p:pic>
      <p:pic>
        <p:nvPicPr>
          <p:cNvPr id="7" name="Picture 5" descr="F:\вишиванки\DSC_0004.JPG"/>
          <p:cNvPicPr>
            <a:picLocks noChangeAspect="1" noChangeArrowheads="1"/>
          </p:cNvPicPr>
          <p:nvPr/>
        </p:nvPicPr>
        <p:blipFill>
          <a:blip r:embed="rId8" cstate="print"/>
          <a:srcRect l="21154" r="17307"/>
          <a:stretch>
            <a:fillRect/>
          </a:stretch>
        </p:blipFill>
        <p:spPr bwMode="auto">
          <a:xfrm>
            <a:off x="251520" y="188640"/>
            <a:ext cx="2286016" cy="263744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1560" y="321297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924944"/>
            <a:ext cx="24140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Українська</a:t>
            </a:r>
            <a:r>
              <a:rPr lang="ru-RU" sz="1400" dirty="0"/>
              <a:t> </a:t>
            </a:r>
            <a:r>
              <a:rPr lang="ru-RU" sz="1400" dirty="0" err="1"/>
              <a:t>мова</a:t>
            </a:r>
            <a:r>
              <a:rPr lang="ru-RU" sz="1400" dirty="0"/>
              <a:t> –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серце</a:t>
            </a:r>
            <a:r>
              <a:rPr lang="ru-RU" sz="1400" dirty="0"/>
              <a:t> </a:t>
            </a:r>
            <a:r>
              <a:rPr lang="ru-RU" sz="1400" dirty="0" smtClean="0"/>
              <a:t>народу, </a:t>
            </a:r>
            <a:r>
              <a:rPr lang="ru-RU" sz="1400" dirty="0" err="1" smtClean="0"/>
              <a:t>його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обличчя</a:t>
            </a:r>
            <a:r>
              <a:rPr lang="ru-RU" sz="1400" dirty="0"/>
              <a:t>, </a:t>
            </a:r>
            <a:r>
              <a:rPr lang="ru-RU" sz="1400" dirty="0" smtClean="0"/>
              <a:t> характер, культура, </a:t>
            </a:r>
            <a:r>
              <a:rPr lang="ru-RU" sz="1400" dirty="0"/>
              <a:t>мораль, честь і </a:t>
            </a:r>
            <a:r>
              <a:rPr lang="ru-RU" sz="1400" dirty="0" err="1"/>
              <a:t>гідність</a:t>
            </a:r>
            <a:r>
              <a:rPr lang="ru-RU" sz="1400" dirty="0"/>
              <a:t>, </a:t>
            </a:r>
            <a:r>
              <a:rPr lang="ru-RU" sz="1400" dirty="0" smtClean="0"/>
              <a:t> </a:t>
            </a:r>
            <a:r>
              <a:rPr lang="ru-RU" sz="1400" dirty="0" err="1" smtClean="0"/>
              <a:t>його</a:t>
            </a:r>
            <a:r>
              <a:rPr lang="ru-RU" sz="1400" dirty="0" smtClean="0"/>
              <a:t> </a:t>
            </a:r>
            <a:r>
              <a:rPr lang="ru-RU" sz="1400" dirty="0" err="1"/>
              <a:t>минуле</a:t>
            </a:r>
            <a:r>
              <a:rPr lang="ru-RU" sz="1400" dirty="0"/>
              <a:t>, </a:t>
            </a:r>
            <a:r>
              <a:rPr lang="ru-RU" sz="1400" dirty="0" err="1"/>
              <a:t>теперішнє</a:t>
            </a:r>
            <a:r>
              <a:rPr lang="ru-RU" sz="1400" dirty="0"/>
              <a:t> і </a:t>
            </a:r>
            <a:r>
              <a:rPr lang="ru-RU" sz="1400" dirty="0" err="1"/>
              <a:t>майбутнє</a:t>
            </a:r>
            <a:r>
              <a:rPr lang="ru-RU" sz="1400" dirty="0" smtClean="0"/>
              <a:t>.</a:t>
            </a:r>
          </a:p>
          <a:p>
            <a:r>
              <a:rPr lang="uk-UA" sz="1400" dirty="0" smtClean="0"/>
              <a:t>(Рубан Роман)</a:t>
            </a:r>
            <a:endParaRPr lang="ru-RU" sz="1400" dirty="0"/>
          </a:p>
          <a:p>
            <a:r>
              <a:rPr lang="ru-RU" sz="1400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0212" y="2924944"/>
            <a:ext cx="327679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4797746" cy="99674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Улюблений урок</a:t>
            </a:r>
            <a:br>
              <a:rPr lang="uk-UA" dirty="0" smtClean="0"/>
            </a:br>
            <a:r>
              <a:rPr lang="uk-UA" dirty="0" smtClean="0"/>
              <a:t>Географія</a:t>
            </a:r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Київ  2014 р.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357166"/>
            <a:ext cx="1428760" cy="142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8744">
            <a:off x="7528800" y="4964630"/>
            <a:ext cx="1162783" cy="91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F:\8-Б\DSC_0140.JPG"/>
          <p:cNvPicPr>
            <a:picLocks noChangeAspect="1" noChangeArrowheads="1"/>
          </p:cNvPicPr>
          <p:nvPr/>
        </p:nvPicPr>
        <p:blipFill>
          <a:blip r:embed="rId4" cstate="print"/>
          <a:srcRect t="6495" r="8695" b="5823"/>
          <a:stretch>
            <a:fillRect/>
          </a:stretch>
        </p:blipFill>
        <p:spPr bwMode="auto">
          <a:xfrm>
            <a:off x="6012160" y="214290"/>
            <a:ext cx="2917558" cy="1875573"/>
          </a:xfrm>
          <a:prstGeom prst="rect">
            <a:avLst/>
          </a:prstGeom>
          <a:noFill/>
        </p:spPr>
      </p:pic>
      <p:pic>
        <p:nvPicPr>
          <p:cNvPr id="6147" name="Picture 3" descr="F:\8-Б\DSC_0129.JPG"/>
          <p:cNvPicPr>
            <a:picLocks noChangeAspect="1" noChangeArrowheads="1"/>
          </p:cNvPicPr>
          <p:nvPr/>
        </p:nvPicPr>
        <p:blipFill>
          <a:blip r:embed="rId5" cstate="print"/>
          <a:srcRect l="8824" t="28559" b="3340"/>
          <a:stretch>
            <a:fillRect/>
          </a:stretch>
        </p:blipFill>
        <p:spPr bwMode="auto">
          <a:xfrm>
            <a:off x="142844" y="4277045"/>
            <a:ext cx="4571998" cy="2286016"/>
          </a:xfrm>
          <a:prstGeom prst="rect">
            <a:avLst/>
          </a:prstGeom>
          <a:noFill/>
        </p:spPr>
      </p:pic>
      <p:pic>
        <p:nvPicPr>
          <p:cNvPr id="6148" name="Picture 4" descr="F:\8-Б\DSC_0132.JPG"/>
          <p:cNvPicPr>
            <a:picLocks noChangeAspect="1" noChangeArrowheads="1"/>
          </p:cNvPicPr>
          <p:nvPr/>
        </p:nvPicPr>
        <p:blipFill>
          <a:blip r:embed="rId6" cstate="print"/>
          <a:srcRect t="7727" r="1723" b="4703"/>
          <a:stretch>
            <a:fillRect/>
          </a:stretch>
        </p:blipFill>
        <p:spPr bwMode="auto">
          <a:xfrm>
            <a:off x="142844" y="1857364"/>
            <a:ext cx="4071966" cy="24288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31640" y="1211033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Сама</a:t>
            </a:r>
            <a:r>
              <a:rPr lang="uk-UA" dirty="0" smtClean="0"/>
              <a:t> героїчна і сама поетична з усіх наук -  наука про Землю та людину, що живе на ній.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14810" y="2022264"/>
            <a:ext cx="4714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Географія – це наука, що пройшла шлях від романтики невідомого до ведення домашнього господарства. Це мій улюблений предмет. Люблю розглядати карту. Хочеться знати, де що знаходиться на ній і які там живуть люди. Люблю читати географічні довідники, дізнаватись про найвищі гори, найдовші річки, найгарячіші пустелі. Водопади, вулкани, океанічні течії – все це мені цікаво! (</a:t>
            </a:r>
            <a:r>
              <a:rPr lang="uk-UA" sz="1600" dirty="0" err="1" smtClean="0"/>
              <a:t>Свінціцька</a:t>
            </a:r>
            <a:r>
              <a:rPr lang="uk-UA" sz="1600" dirty="0" smtClean="0"/>
              <a:t> Вікторія)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95"/>
          <a:stretch/>
        </p:blipFill>
        <p:spPr bwMode="auto">
          <a:xfrm>
            <a:off x="4689726" y="4330587"/>
            <a:ext cx="2946462" cy="223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3286</TotalTime>
  <Words>2017</Words>
  <Application>Microsoft Office PowerPoint</Application>
  <PresentationFormat>Экран (4:3)</PresentationFormat>
  <Paragraphs>192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1вересня - день народження нашого класу</vt:lpstr>
      <vt:lpstr>Це наші дівчата</vt:lpstr>
      <vt:lpstr>А це наші хлопці</vt:lpstr>
      <vt:lpstr>Лідери нашого класу</vt:lpstr>
      <vt:lpstr>Наш девіз:  Іти вперед, нікуди не звертати                                     І на шляху всі труднощі долати.                                     Мріяти, навчатися, рости,                                     З гарячим серцем до мети іти! </vt:lpstr>
      <vt:lpstr>Улюблений урок математика </vt:lpstr>
      <vt:lpstr>Улюблений урок Українська мова Учись, мій друже,      І де б ти не був,        відмінником будь,         де б не жив, - не забудь  люби і поля і діброви!      своєї вкраїнської мови!</vt:lpstr>
      <vt:lpstr>Улюблений урок Географія</vt:lpstr>
      <vt:lpstr>Улюблений урок Біологія</vt:lpstr>
      <vt:lpstr>Улюблений урок Фізика</vt:lpstr>
      <vt:lpstr>Улюблений урок Інформатика</vt:lpstr>
      <vt:lpstr>Улюблений урок Хімія</vt:lpstr>
      <vt:lpstr>Улюблений урок Англійська мова</vt:lpstr>
      <vt:lpstr>Улюблений урок  Німецька мова</vt:lpstr>
      <vt:lpstr>Улюблений урок Історія</vt:lpstr>
      <vt:lpstr>Улюблений урок Музичне мистецтво </vt:lpstr>
      <vt:lpstr>Улюблений урок Світова література</vt:lpstr>
      <vt:lpstr>Улюблений урок Фізична культура</vt:lpstr>
      <vt:lpstr>Пізнай самого себе.</vt:lpstr>
      <vt:lpstr>Неповторні моменти нашого класного життя: український центр народної культури Івана Гончара.</vt:lpstr>
      <vt:lpstr>Неповторні моменти нашого класного життя: відвідування науково-природничого музею ім.Шмальгаузена.</vt:lpstr>
      <vt:lpstr>Неповторні моменти нашого класного життя: відвідування музею М.Заньковецької</vt:lpstr>
      <vt:lpstr>Неповторні моменти нашого класного життя: Прогулянка осіннім Києвом.</vt:lpstr>
      <vt:lpstr>Неповторні моменти нашого класного життя: уклін доземний нашим ветеранам…</vt:lpstr>
      <vt:lpstr>Слайд 26</vt:lpstr>
      <vt:lpstr>Слайд 27</vt:lpstr>
      <vt:lpstr>Слайд 28</vt:lpstr>
      <vt:lpstr>Наші  таланти </vt:lpstr>
      <vt:lpstr>Наші спортсмени.</vt:lpstr>
      <vt:lpstr>Весела перерва</vt:lpstr>
      <vt:lpstr>Слайд 32</vt:lpstr>
      <vt:lpstr>Слайд 33</vt:lpstr>
      <vt:lpstr>Слайд 34</vt:lpstr>
      <vt:lpstr>Слайд 35</vt:lpstr>
      <vt:lpstr>   Ліцей – заклад для тих, хто не боїться труднощів.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Customer</cp:lastModifiedBy>
  <cp:revision>298</cp:revision>
  <dcterms:created xsi:type="dcterms:W3CDTF">2013-07-29T17:42:42Z</dcterms:created>
  <dcterms:modified xsi:type="dcterms:W3CDTF">2014-04-14T12:41:30Z</dcterms:modified>
</cp:coreProperties>
</file>